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026572" cy="298581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57216" y="8221740"/>
            <a:ext cx="2030782" cy="20652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706188" y="2742197"/>
            <a:ext cx="6210934" cy="6410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765234" y="2742197"/>
            <a:ext cx="4997450" cy="6039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69799" y="537640"/>
            <a:ext cx="6748401" cy="138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6824" y="3835267"/>
            <a:ext cx="16034351" cy="535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95890"/>
            <a:chOff x="0" y="0"/>
            <a:chExt cx="18288000" cy="10295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2305" y="301424"/>
              <a:ext cx="1571624" cy="1523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33873" y="337309"/>
              <a:ext cx="1619249" cy="1485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699" y="337309"/>
              <a:ext cx="1523999" cy="1523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9532" y="301424"/>
              <a:ext cx="1523999" cy="1523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9302" y="8487239"/>
              <a:ext cx="2122271" cy="18081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4844" y="3976342"/>
              <a:ext cx="4256781" cy="48196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43416" y="3964912"/>
              <a:ext cx="4276725" cy="0"/>
            </a:xfrm>
            <a:custGeom>
              <a:avLst/>
              <a:gdLst/>
              <a:ahLst/>
              <a:cxnLst/>
              <a:rect l="l" t="t" r="r" b="b"/>
              <a:pathLst>
                <a:path w="4276725">
                  <a:moveTo>
                    <a:pt x="4276725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079" y="7010400"/>
              <a:ext cx="7016495" cy="31790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12263" y="1450848"/>
              <a:ext cx="12414503" cy="86410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783" y="1347215"/>
              <a:ext cx="13984223" cy="38404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962342"/>
              <a:ext cx="1653445" cy="1702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680" dirty="0"/>
              <a:t>F</a:t>
            </a:r>
            <a:r>
              <a:rPr spc="-2490" dirty="0"/>
              <a:t>U</a:t>
            </a:r>
            <a:r>
              <a:rPr spc="-1680" dirty="0"/>
              <a:t>T</a:t>
            </a:r>
            <a:r>
              <a:rPr spc="-2490" dirty="0"/>
              <a:t>UR</a:t>
            </a:r>
            <a:r>
              <a:rPr spc="-2085" dirty="0"/>
              <a:t>E</a:t>
            </a:r>
            <a:r>
              <a:rPr spc="755" dirty="0"/>
              <a:t> </a:t>
            </a:r>
            <a:r>
              <a:rPr spc="-2090" dirty="0"/>
              <a:t>E</a:t>
            </a:r>
            <a:r>
              <a:rPr spc="-2490" dirty="0"/>
              <a:t>NH</a:t>
            </a:r>
            <a:r>
              <a:rPr spc="-2090" dirty="0"/>
              <a:t>A</a:t>
            </a:r>
            <a:r>
              <a:rPr spc="-2490" dirty="0"/>
              <a:t>NC</a:t>
            </a:r>
            <a:r>
              <a:rPr spc="-2090" dirty="0"/>
              <a:t>E</a:t>
            </a:r>
            <a:r>
              <a:rPr spc="-3300" dirty="0"/>
              <a:t>M</a:t>
            </a:r>
            <a:r>
              <a:rPr spc="-2090" dirty="0"/>
              <a:t>E</a:t>
            </a:r>
            <a:r>
              <a:rPr spc="-2490" dirty="0"/>
              <a:t>N</a:t>
            </a:r>
            <a:r>
              <a:rPr spc="-1680" dirty="0"/>
              <a:t>T</a:t>
            </a:r>
            <a:r>
              <a:rPr spc="-20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pc="345" dirty="0"/>
              <a:t>M</a:t>
            </a:r>
            <a:r>
              <a:rPr spc="160" dirty="0"/>
              <a:t>O</a:t>
            </a:r>
            <a:r>
              <a:rPr spc="125" dirty="0"/>
              <a:t>B</a:t>
            </a:r>
            <a:r>
              <a:rPr spc="30" dirty="0"/>
              <a:t>I</a:t>
            </a:r>
            <a:r>
              <a:rPr spc="-165" dirty="0"/>
              <a:t>L</a:t>
            </a:r>
            <a:r>
              <a:rPr spc="-60" dirty="0"/>
              <a:t>E</a:t>
            </a:r>
            <a:r>
              <a:rPr spc="-185" dirty="0"/>
              <a:t> </a:t>
            </a:r>
            <a:r>
              <a:rPr spc="204" dirty="0"/>
              <a:t>A</a:t>
            </a:r>
            <a:r>
              <a:rPr spc="70" dirty="0"/>
              <a:t>P</a:t>
            </a:r>
            <a:r>
              <a:rPr spc="75" dirty="0"/>
              <a:t>P</a:t>
            </a:r>
            <a:r>
              <a:rPr spc="-185" dirty="0"/>
              <a:t> </a:t>
            </a:r>
            <a:r>
              <a:rPr spc="30" dirty="0"/>
              <a:t>I</a:t>
            </a:r>
            <a:r>
              <a:rPr spc="165" dirty="0"/>
              <a:t>N</a:t>
            </a:r>
            <a:r>
              <a:rPr spc="-50" dirty="0"/>
              <a:t>T</a:t>
            </a:r>
            <a:r>
              <a:rPr spc="-65" dirty="0"/>
              <a:t>E</a:t>
            </a:r>
            <a:r>
              <a:rPr spc="180" dirty="0"/>
              <a:t>G</a:t>
            </a:r>
            <a:r>
              <a:rPr spc="75" dirty="0"/>
              <a:t>R</a:t>
            </a:r>
            <a:r>
              <a:rPr spc="204" dirty="0"/>
              <a:t>A</a:t>
            </a:r>
            <a:r>
              <a:rPr spc="-50" dirty="0"/>
              <a:t>T</a:t>
            </a:r>
            <a:r>
              <a:rPr spc="30" dirty="0"/>
              <a:t>I</a:t>
            </a:r>
            <a:r>
              <a:rPr spc="160" dirty="0"/>
              <a:t>O</a:t>
            </a:r>
            <a:r>
              <a:rPr spc="165" dirty="0"/>
              <a:t>N</a:t>
            </a:r>
            <a:r>
              <a:rPr spc="-175" dirty="0"/>
              <a:t>:</a:t>
            </a:r>
          </a:p>
          <a:p>
            <a:pPr marL="12700" marR="5080">
              <a:lnSpc>
                <a:spcPts val="2850"/>
              </a:lnSpc>
              <a:spcBef>
                <a:spcPts val="160"/>
              </a:spcBef>
            </a:pPr>
            <a:r>
              <a:rPr b="0" spc="-10" dirty="0">
                <a:latin typeface="Lucida Sans Unicode"/>
                <a:cs typeface="Lucida Sans Unicode"/>
              </a:rPr>
              <a:t>M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80" dirty="0">
                <a:latin typeface="Lucida Sans Unicode"/>
                <a:cs typeface="Lucida Sans Unicode"/>
              </a:rPr>
              <a:t>N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50" dirty="0">
                <a:latin typeface="Lucida Sans Unicode"/>
                <a:cs typeface="Lucida Sans Unicode"/>
              </a:rPr>
              <a:t>R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-95" dirty="0">
                <a:latin typeface="Lucida Sans Unicode"/>
                <a:cs typeface="Lucida Sans Unicode"/>
              </a:rPr>
              <a:t>H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95" dirty="0">
                <a:latin typeface="Lucida Sans Unicode"/>
                <a:cs typeface="Lucida Sans Unicode"/>
              </a:rPr>
              <a:t>D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40" dirty="0">
                <a:latin typeface="Lucida Sans Unicode"/>
                <a:cs typeface="Lucida Sans Unicode"/>
              </a:rPr>
              <a:t>V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40" dirty="0">
                <a:latin typeface="Lucida Sans Unicode"/>
                <a:cs typeface="Lucida Sans Unicode"/>
              </a:rPr>
              <a:t>V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-35" dirty="0">
                <a:latin typeface="Lucida Sans Unicode"/>
                <a:cs typeface="Lucida Sans Unicode"/>
              </a:rPr>
              <a:t>A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90" dirty="0">
                <a:latin typeface="Lucida Sans Unicode"/>
                <a:cs typeface="Lucida Sans Unicode"/>
              </a:rPr>
              <a:t>S</a:t>
            </a:r>
            <a:r>
              <a:rPr b="0" spc="-10" dirty="0">
                <a:latin typeface="Lucida Sans Unicode"/>
                <a:cs typeface="Lucida Sans Unicode"/>
              </a:rPr>
              <a:t>M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-55" dirty="0">
                <a:latin typeface="Lucida Sans Unicode"/>
                <a:cs typeface="Lucida Sans Unicode"/>
              </a:rPr>
              <a:t>R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45" dirty="0">
                <a:latin typeface="Lucida Sans Unicode"/>
                <a:cs typeface="Lucida Sans Unicode"/>
              </a:rPr>
              <a:t>P</a:t>
            </a:r>
            <a:r>
              <a:rPr b="0" spc="-95" dirty="0">
                <a:latin typeface="Lucida Sans Unicode"/>
                <a:cs typeface="Lucida Sans Unicode"/>
              </a:rPr>
              <a:t>H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80" dirty="0">
                <a:latin typeface="Lucida Sans Unicode"/>
                <a:cs typeface="Lucida Sans Unicode"/>
              </a:rPr>
              <a:t>N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45" dirty="0">
                <a:latin typeface="Lucida Sans Unicode"/>
                <a:cs typeface="Lucida Sans Unicode"/>
              </a:rPr>
              <a:t>PP</a:t>
            </a:r>
            <a:r>
              <a:rPr b="0" spc="95" dirty="0">
                <a:latin typeface="Lucida Sans Unicode"/>
                <a:cs typeface="Lucida Sans Unicode"/>
              </a:rPr>
              <a:t>S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75" dirty="0">
                <a:latin typeface="Lucida Sans Unicode"/>
                <a:cs typeface="Lucida Sans Unicode"/>
              </a:rPr>
              <a:t>F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35" dirty="0">
                <a:latin typeface="Lucida Sans Unicode"/>
                <a:cs typeface="Lucida Sans Unicode"/>
              </a:rPr>
              <a:t>R  </a:t>
            </a:r>
            <a:r>
              <a:rPr b="0" spc="-55" dirty="0">
                <a:latin typeface="Lucida Sans Unicode"/>
                <a:cs typeface="Lucida Sans Unicode"/>
              </a:rPr>
              <a:t>R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-10" dirty="0">
                <a:latin typeface="Lucida Sans Unicode"/>
                <a:cs typeface="Lucida Sans Unicode"/>
              </a:rPr>
              <a:t>M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90" dirty="0">
                <a:latin typeface="Lucida Sans Unicode"/>
                <a:cs typeface="Lucida Sans Unicode"/>
              </a:rPr>
              <a:t>S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95" dirty="0">
                <a:latin typeface="Lucida Sans Unicode"/>
                <a:cs typeface="Lucida Sans Unicode"/>
              </a:rPr>
              <a:t>H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-95" dirty="0">
                <a:latin typeface="Lucida Sans Unicode"/>
                <a:cs typeface="Lucida Sans Unicode"/>
              </a:rPr>
              <a:t>D</a:t>
            </a:r>
            <a:r>
              <a:rPr b="0" spc="-45" dirty="0">
                <a:latin typeface="Lucida Sans Unicode"/>
                <a:cs typeface="Lucida Sans Unicode"/>
              </a:rPr>
              <a:t>U</a:t>
            </a:r>
            <a:r>
              <a:rPr b="0" spc="-215" dirty="0">
                <a:latin typeface="Lucida Sans Unicode"/>
                <a:cs typeface="Lucida Sans Unicode"/>
              </a:rPr>
              <a:t>L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-80" dirty="0">
                <a:latin typeface="Lucida Sans Unicode"/>
                <a:cs typeface="Lucida Sans Unicode"/>
              </a:rPr>
              <a:t>N</a:t>
            </a:r>
            <a:r>
              <a:rPr b="0" spc="110" dirty="0">
                <a:latin typeface="Lucida Sans Unicode"/>
                <a:cs typeface="Lucida Sans Unicode"/>
              </a:rPr>
              <a:t>G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-80" dirty="0">
                <a:latin typeface="Lucida Sans Unicode"/>
                <a:cs typeface="Lucida Sans Unicode"/>
              </a:rPr>
              <a:t>N</a:t>
            </a:r>
            <a:r>
              <a:rPr b="0" spc="-90" dirty="0">
                <a:latin typeface="Lucida Sans Unicode"/>
                <a:cs typeface="Lucida Sans Unicode"/>
              </a:rPr>
              <a:t>D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-55" dirty="0">
                <a:latin typeface="Lucida Sans Unicode"/>
                <a:cs typeface="Lucida Sans Unicode"/>
              </a:rPr>
              <a:t>R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120" dirty="0">
                <a:latin typeface="Lucida Sans Unicode"/>
                <a:cs typeface="Lucida Sans Unicode"/>
              </a:rPr>
              <a:t>K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-80" dirty="0">
                <a:latin typeface="Lucida Sans Unicode"/>
                <a:cs typeface="Lucida Sans Unicode"/>
              </a:rPr>
              <a:t>N</a:t>
            </a:r>
            <a:r>
              <a:rPr b="0" spc="105" dirty="0">
                <a:latin typeface="Lucida Sans Unicode"/>
                <a:cs typeface="Lucida Sans Unicode"/>
              </a:rPr>
              <a:t>G</a:t>
            </a:r>
            <a:r>
              <a:rPr b="0" spc="-220" dirty="0">
                <a:latin typeface="Lucida Sans Unicode"/>
                <a:cs typeface="Lucida Sans Unicode"/>
              </a:rPr>
              <a:t>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215" dirty="0"/>
              <a:t>V</a:t>
            </a:r>
            <a:r>
              <a:rPr spc="160" dirty="0"/>
              <a:t>O</a:t>
            </a:r>
            <a:r>
              <a:rPr spc="30" dirty="0"/>
              <a:t>I</a:t>
            </a:r>
            <a:r>
              <a:rPr spc="300" dirty="0"/>
              <a:t>C</a:t>
            </a:r>
            <a:r>
              <a:rPr spc="-60" dirty="0"/>
              <a:t>E</a:t>
            </a:r>
            <a:r>
              <a:rPr spc="-185" dirty="0"/>
              <a:t> </a:t>
            </a:r>
            <a:r>
              <a:rPr spc="204" dirty="0"/>
              <a:t>ASS</a:t>
            </a:r>
            <a:r>
              <a:rPr spc="30" dirty="0"/>
              <a:t>I</a:t>
            </a:r>
            <a:r>
              <a:rPr spc="204" dirty="0"/>
              <a:t>S</a:t>
            </a:r>
            <a:r>
              <a:rPr spc="-50" dirty="0"/>
              <a:t>T</a:t>
            </a:r>
            <a:r>
              <a:rPr spc="204" dirty="0"/>
              <a:t>A</a:t>
            </a:r>
            <a:r>
              <a:rPr spc="165" dirty="0"/>
              <a:t>N</a:t>
            </a:r>
            <a:r>
              <a:rPr spc="300" dirty="0"/>
              <a:t>C</a:t>
            </a:r>
            <a:r>
              <a:rPr spc="-65" dirty="0"/>
              <a:t>E</a:t>
            </a:r>
            <a:r>
              <a:rPr spc="-175" dirty="0"/>
              <a:t>:</a:t>
            </a:r>
          </a:p>
          <a:p>
            <a:pPr marL="12700" marR="681990" indent="54610">
              <a:lnSpc>
                <a:spcPts val="2850"/>
              </a:lnSpc>
              <a:spcBef>
                <a:spcPts val="160"/>
              </a:spcBef>
            </a:pPr>
            <a:r>
              <a:rPr b="0" spc="-45" dirty="0">
                <a:latin typeface="Lucida Sans Unicode"/>
                <a:cs typeface="Lucida Sans Unicode"/>
              </a:rPr>
              <a:t>U</a:t>
            </a:r>
            <a:r>
              <a:rPr b="0" spc="90" dirty="0">
                <a:latin typeface="Lucida Sans Unicode"/>
                <a:cs typeface="Lucida Sans Unicode"/>
              </a:rPr>
              <a:t>S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40" dirty="0">
                <a:latin typeface="Lucida Sans Unicode"/>
                <a:cs typeface="Lucida Sans Unicode"/>
              </a:rPr>
              <a:t>V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10" dirty="0">
                <a:latin typeface="Lucida Sans Unicode"/>
                <a:cs typeface="Lucida Sans Unicode"/>
              </a:rPr>
              <a:t>MM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-80" dirty="0">
                <a:latin typeface="Lucida Sans Unicode"/>
                <a:cs typeface="Lucida Sans Unicode"/>
              </a:rPr>
              <a:t>N</a:t>
            </a:r>
            <a:r>
              <a:rPr b="0" spc="-95" dirty="0">
                <a:latin typeface="Lucida Sans Unicode"/>
                <a:cs typeface="Lucida Sans Unicode"/>
              </a:rPr>
              <a:t>D</a:t>
            </a:r>
            <a:r>
              <a:rPr b="0" spc="95" dirty="0">
                <a:latin typeface="Lucida Sans Unicode"/>
                <a:cs typeface="Lucida Sans Unicode"/>
              </a:rPr>
              <a:t>S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15" dirty="0">
                <a:latin typeface="Lucida Sans Unicode"/>
                <a:cs typeface="Lucida Sans Unicode"/>
              </a:rPr>
              <a:t>O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45" dirty="0">
                <a:latin typeface="Lucida Sans Unicode"/>
                <a:cs typeface="Lucida Sans Unicode"/>
              </a:rPr>
              <a:t>P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-55" dirty="0">
                <a:latin typeface="Lucida Sans Unicode"/>
                <a:cs typeface="Lucida Sans Unicode"/>
              </a:rPr>
              <a:t>R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-95" dirty="0">
                <a:latin typeface="Lucida Sans Unicode"/>
                <a:cs typeface="Lucida Sans Unicode"/>
              </a:rPr>
              <a:t>H</a:t>
            </a:r>
            <a:r>
              <a:rPr b="0" spc="-45" dirty="0">
                <a:latin typeface="Lucida Sans Unicode"/>
                <a:cs typeface="Lucida Sans Unicode"/>
              </a:rPr>
              <a:t>E  </a:t>
            </a:r>
            <a:r>
              <a:rPr b="0" spc="-25" dirty="0">
                <a:latin typeface="Lucida Sans Unicode"/>
                <a:cs typeface="Lucida Sans Unicode"/>
              </a:rPr>
              <a:t>DISPENSER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20" dirty="0">
                <a:latin typeface="Lucida Sans Unicode"/>
                <a:cs typeface="Lucida Sans Unicode"/>
              </a:rPr>
              <a:t>OR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20" dirty="0">
                <a:latin typeface="Lucida Sans Unicode"/>
                <a:cs typeface="Lucida Sans Unicode"/>
              </a:rPr>
              <a:t>RECEIVE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20" dirty="0">
                <a:latin typeface="Lucida Sans Unicode"/>
                <a:cs typeface="Lucida Sans Unicode"/>
              </a:rPr>
              <a:t>SPOKEN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50" dirty="0">
                <a:latin typeface="Lucida Sans Unicode"/>
                <a:cs typeface="Lucida Sans Unicode"/>
              </a:rPr>
              <a:t>MEDICATION </a:t>
            </a:r>
            <a:r>
              <a:rPr b="0" spc="-635" dirty="0">
                <a:latin typeface="Lucida Sans Unicode"/>
                <a:cs typeface="Lucida Sans Unicode"/>
              </a:rPr>
              <a:t> </a:t>
            </a:r>
            <a:r>
              <a:rPr b="0" spc="-65" dirty="0">
                <a:latin typeface="Lucida Sans Unicode"/>
                <a:cs typeface="Lucida Sans Unicode"/>
              </a:rPr>
              <a:t>REMINDERS.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pc="75" dirty="0"/>
              <a:t>R</a:t>
            </a:r>
            <a:r>
              <a:rPr spc="-65" dirty="0"/>
              <a:t>E</a:t>
            </a:r>
            <a:r>
              <a:rPr spc="180" dirty="0"/>
              <a:t>G</a:t>
            </a:r>
            <a:r>
              <a:rPr spc="50" dirty="0"/>
              <a:t>U</a:t>
            </a:r>
            <a:r>
              <a:rPr spc="-165" dirty="0"/>
              <a:t>L</a:t>
            </a:r>
            <a:r>
              <a:rPr spc="204" dirty="0"/>
              <a:t>A</a:t>
            </a:r>
            <a:r>
              <a:rPr spc="80" dirty="0"/>
              <a:t>R</a:t>
            </a:r>
            <a:r>
              <a:rPr spc="-185" dirty="0"/>
              <a:t> </a:t>
            </a:r>
            <a:r>
              <a:rPr spc="300" dirty="0"/>
              <a:t>C</a:t>
            </a:r>
            <a:r>
              <a:rPr spc="90" dirty="0"/>
              <a:t>H</a:t>
            </a:r>
            <a:r>
              <a:rPr spc="-65" dirty="0"/>
              <a:t>E</a:t>
            </a:r>
            <a:r>
              <a:rPr spc="300" dirty="0"/>
              <a:t>C</a:t>
            </a:r>
            <a:r>
              <a:rPr spc="155" dirty="0"/>
              <a:t>K</a:t>
            </a:r>
            <a:r>
              <a:rPr spc="430" dirty="0"/>
              <a:t>-</a:t>
            </a:r>
            <a:r>
              <a:rPr spc="50" dirty="0"/>
              <a:t>U</a:t>
            </a:r>
            <a:r>
              <a:rPr spc="75" dirty="0"/>
              <a:t>P</a:t>
            </a:r>
            <a:r>
              <a:rPr spc="-185" dirty="0"/>
              <a:t> </a:t>
            </a:r>
            <a:r>
              <a:rPr spc="204" dirty="0"/>
              <a:t>A</a:t>
            </a:r>
            <a:r>
              <a:rPr spc="-165" dirty="0"/>
              <a:t>L</a:t>
            </a:r>
            <a:r>
              <a:rPr spc="-65" dirty="0"/>
              <a:t>E</a:t>
            </a:r>
            <a:r>
              <a:rPr spc="75" dirty="0"/>
              <a:t>R</a:t>
            </a:r>
            <a:r>
              <a:rPr spc="-50" dirty="0"/>
              <a:t>T</a:t>
            </a:r>
            <a:r>
              <a:rPr spc="204" dirty="0"/>
              <a:t>S</a:t>
            </a:r>
            <a:r>
              <a:rPr spc="-175" dirty="0"/>
              <a:t>:</a:t>
            </a:r>
          </a:p>
          <a:p>
            <a:pPr marL="12700" marR="96520">
              <a:lnSpc>
                <a:spcPts val="2850"/>
              </a:lnSpc>
              <a:spcBef>
                <a:spcPts val="160"/>
              </a:spcBef>
            </a:pP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-95" dirty="0">
                <a:latin typeface="Lucida Sans Unicode"/>
                <a:cs typeface="Lucida Sans Unicode"/>
              </a:rPr>
              <a:t>H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95" dirty="0">
                <a:latin typeface="Lucida Sans Unicode"/>
                <a:cs typeface="Lucida Sans Unicode"/>
              </a:rPr>
              <a:t>D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40" dirty="0">
                <a:latin typeface="Lucida Sans Unicode"/>
                <a:cs typeface="Lucida Sans Unicode"/>
              </a:rPr>
              <a:t>V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-75" dirty="0">
                <a:latin typeface="Lucida Sans Unicode"/>
                <a:cs typeface="Lucida Sans Unicode"/>
              </a:rPr>
              <a:t>N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55" dirty="0">
                <a:latin typeface="Lucida Sans Unicode"/>
                <a:cs typeface="Lucida Sans Unicode"/>
              </a:rPr>
              <a:t>R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-10" dirty="0">
                <a:latin typeface="Lucida Sans Unicode"/>
                <a:cs typeface="Lucida Sans Unicode"/>
              </a:rPr>
              <a:t>M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-80" dirty="0">
                <a:latin typeface="Lucida Sans Unicode"/>
                <a:cs typeface="Lucida Sans Unicode"/>
              </a:rPr>
              <a:t>N</a:t>
            </a:r>
            <a:r>
              <a:rPr b="0" spc="-90" dirty="0">
                <a:latin typeface="Lucida Sans Unicode"/>
                <a:cs typeface="Lucida Sans Unicode"/>
              </a:rPr>
              <a:t>D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45" dirty="0">
                <a:latin typeface="Lucida Sans Unicode"/>
                <a:cs typeface="Lucida Sans Unicode"/>
              </a:rPr>
              <a:t>U</a:t>
            </a:r>
            <a:r>
              <a:rPr b="0" spc="90" dirty="0">
                <a:latin typeface="Lucida Sans Unicode"/>
                <a:cs typeface="Lucida Sans Unicode"/>
              </a:rPr>
              <a:t>S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-55" dirty="0">
                <a:latin typeface="Lucida Sans Unicode"/>
                <a:cs typeface="Lucida Sans Unicode"/>
              </a:rPr>
              <a:t>R</a:t>
            </a:r>
            <a:r>
              <a:rPr b="0" spc="95" dirty="0">
                <a:latin typeface="Lucida Sans Unicode"/>
                <a:cs typeface="Lucida Sans Unicode"/>
              </a:rPr>
              <a:t>S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15" dirty="0">
                <a:latin typeface="Lucida Sans Unicode"/>
                <a:cs typeface="Lucida Sans Unicode"/>
              </a:rPr>
              <a:t>O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90" dirty="0">
                <a:latin typeface="Lucida Sans Unicode"/>
                <a:cs typeface="Lucida Sans Unicode"/>
              </a:rPr>
              <a:t>S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95" dirty="0">
                <a:latin typeface="Lucida Sans Unicode"/>
                <a:cs typeface="Lucida Sans Unicode"/>
              </a:rPr>
              <a:t>H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-95" dirty="0">
                <a:latin typeface="Lucida Sans Unicode"/>
                <a:cs typeface="Lucida Sans Unicode"/>
              </a:rPr>
              <a:t>D</a:t>
            </a:r>
            <a:r>
              <a:rPr b="0" spc="-45" dirty="0">
                <a:latin typeface="Lucida Sans Unicode"/>
                <a:cs typeface="Lucida Sans Unicode"/>
              </a:rPr>
              <a:t>U</a:t>
            </a:r>
            <a:r>
              <a:rPr b="0" spc="-215" dirty="0">
                <a:latin typeface="Lucida Sans Unicode"/>
                <a:cs typeface="Lucida Sans Unicode"/>
              </a:rPr>
              <a:t>L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35" dirty="0">
                <a:latin typeface="Lucida Sans Unicode"/>
                <a:cs typeface="Lucida Sans Unicode"/>
              </a:rPr>
              <a:t>R  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-195" dirty="0">
                <a:latin typeface="Lucida Sans Unicode"/>
                <a:cs typeface="Lucida Sans Unicode"/>
              </a:rPr>
              <a:t>TT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-80" dirty="0">
                <a:latin typeface="Lucida Sans Unicode"/>
                <a:cs typeface="Lucida Sans Unicode"/>
              </a:rPr>
              <a:t>N</a:t>
            </a:r>
            <a:r>
              <a:rPr b="0" spc="-90" dirty="0">
                <a:latin typeface="Lucida Sans Unicode"/>
                <a:cs typeface="Lucida Sans Unicode"/>
              </a:rPr>
              <a:t>D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55" dirty="0">
                <a:latin typeface="Lucida Sans Unicode"/>
                <a:cs typeface="Lucida Sans Unicode"/>
              </a:rPr>
              <a:t>R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105" dirty="0">
                <a:latin typeface="Lucida Sans Unicode"/>
                <a:cs typeface="Lucida Sans Unicode"/>
              </a:rPr>
              <a:t>G</a:t>
            </a:r>
            <a:r>
              <a:rPr b="0" spc="-45" dirty="0">
                <a:latin typeface="Lucida Sans Unicode"/>
                <a:cs typeface="Lucida Sans Unicode"/>
              </a:rPr>
              <a:t>U</a:t>
            </a:r>
            <a:r>
              <a:rPr b="0" spc="-215" dirty="0">
                <a:latin typeface="Lucida Sans Unicode"/>
                <a:cs typeface="Lucida Sans Unicode"/>
              </a:rPr>
              <a:t>L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-50" dirty="0">
                <a:latin typeface="Lucida Sans Unicode"/>
                <a:cs typeface="Lucida Sans Unicode"/>
              </a:rPr>
              <a:t>R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95" dirty="0">
                <a:latin typeface="Lucida Sans Unicode"/>
                <a:cs typeface="Lucida Sans Unicode"/>
              </a:rPr>
              <a:t>D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50" dirty="0">
                <a:latin typeface="Lucida Sans Unicode"/>
                <a:cs typeface="Lucida Sans Unicode"/>
              </a:rPr>
              <a:t>R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40" dirty="0">
                <a:latin typeface="Lucida Sans Unicode"/>
                <a:cs typeface="Lucida Sans Unicode"/>
              </a:rPr>
              <a:t>V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90" dirty="0">
                <a:latin typeface="Lucida Sans Unicode"/>
                <a:cs typeface="Lucida Sans Unicode"/>
              </a:rPr>
              <a:t>S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90" dirty="0">
                <a:latin typeface="Lucida Sans Unicode"/>
                <a:cs typeface="Lucida Sans Unicode"/>
              </a:rPr>
              <a:t>S</a:t>
            </a:r>
            <a:r>
              <a:rPr b="0" spc="-220" dirty="0">
                <a:latin typeface="Lucida Sans Unicode"/>
                <a:cs typeface="Lucida Sans Unicode"/>
              </a:rPr>
              <a:t>.</a:t>
            </a:r>
          </a:p>
          <a:p>
            <a:pPr marL="12700" marR="2251710">
              <a:lnSpc>
                <a:spcPct val="116700"/>
              </a:lnSpc>
              <a:spcBef>
                <a:spcPts val="2150"/>
              </a:spcBef>
            </a:pPr>
            <a:r>
              <a:rPr sz="2250" spc="35" dirty="0"/>
              <a:t>I</a:t>
            </a:r>
            <a:r>
              <a:rPr sz="2250" spc="190" dirty="0"/>
              <a:t>N</a:t>
            </a:r>
            <a:r>
              <a:rPr sz="2250" spc="475" dirty="0"/>
              <a:t>-</a:t>
            </a:r>
            <a:r>
              <a:rPr sz="2250" spc="140" dirty="0"/>
              <a:t>B</a:t>
            </a:r>
            <a:r>
              <a:rPr sz="2250" spc="60" dirty="0"/>
              <a:t>U</a:t>
            </a:r>
            <a:r>
              <a:rPr sz="2250" spc="35" dirty="0"/>
              <a:t>I</a:t>
            </a:r>
            <a:r>
              <a:rPr sz="2250" spc="-175" dirty="0"/>
              <a:t>L</a:t>
            </a:r>
            <a:r>
              <a:rPr sz="2250" spc="-50" dirty="0"/>
              <a:t>T</a:t>
            </a:r>
            <a:r>
              <a:rPr sz="2250" spc="-204" dirty="0"/>
              <a:t> </a:t>
            </a:r>
            <a:r>
              <a:rPr sz="2250" spc="229" dirty="0"/>
              <a:t>A</a:t>
            </a:r>
            <a:r>
              <a:rPr sz="2250" spc="-175" dirty="0"/>
              <a:t>L</a:t>
            </a:r>
            <a:r>
              <a:rPr sz="2250" spc="229" dirty="0"/>
              <a:t>A</a:t>
            </a:r>
            <a:r>
              <a:rPr sz="2250" spc="90" dirty="0"/>
              <a:t>R</a:t>
            </a:r>
            <a:r>
              <a:rPr sz="2250" spc="385" dirty="0"/>
              <a:t>M</a:t>
            </a:r>
            <a:r>
              <a:rPr sz="2250" spc="-204" dirty="0"/>
              <a:t> </a:t>
            </a:r>
            <a:r>
              <a:rPr sz="2250" spc="-85" dirty="0"/>
              <a:t>F</a:t>
            </a:r>
            <a:r>
              <a:rPr sz="2250" spc="185" dirty="0"/>
              <a:t>O</a:t>
            </a:r>
            <a:r>
              <a:rPr sz="2250" spc="90" dirty="0"/>
              <a:t>R</a:t>
            </a:r>
            <a:r>
              <a:rPr sz="2250" spc="-204" dirty="0"/>
              <a:t> </a:t>
            </a:r>
            <a:r>
              <a:rPr sz="2250" spc="-175" dirty="0"/>
              <a:t>L</a:t>
            </a:r>
            <a:r>
              <a:rPr sz="2250" spc="35" dirty="0"/>
              <a:t>I</a:t>
            </a:r>
            <a:r>
              <a:rPr sz="2250" spc="175" dirty="0"/>
              <a:t>Q</a:t>
            </a:r>
            <a:r>
              <a:rPr sz="2250" spc="60" dirty="0"/>
              <a:t>U</a:t>
            </a:r>
            <a:r>
              <a:rPr sz="2250" spc="35" dirty="0"/>
              <a:t>I</a:t>
            </a:r>
            <a:r>
              <a:rPr sz="2250" spc="120" dirty="0"/>
              <a:t>D  </a:t>
            </a:r>
            <a:r>
              <a:rPr sz="2250" spc="145" dirty="0"/>
              <a:t>MEDICINES/VACCINES:</a:t>
            </a:r>
            <a:endParaRPr sz="2250"/>
          </a:p>
          <a:p>
            <a:pPr marL="12700" marR="183515">
              <a:lnSpc>
                <a:spcPct val="116700"/>
              </a:lnSpc>
            </a:pPr>
            <a:r>
              <a:rPr sz="2250" b="0" spc="105" dirty="0">
                <a:latin typeface="Lucida Sans Unicode"/>
                <a:cs typeface="Lucida Sans Unicode"/>
              </a:rPr>
              <a:t>S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-210" dirty="0">
                <a:latin typeface="Lucida Sans Unicode"/>
                <a:cs typeface="Lucida Sans Unicode"/>
              </a:rPr>
              <a:t>T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-55" dirty="0">
                <a:latin typeface="Lucida Sans Unicode"/>
                <a:cs typeface="Lucida Sans Unicode"/>
              </a:rPr>
              <a:t>R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-5" dirty="0">
                <a:latin typeface="Lucida Sans Unicode"/>
                <a:cs typeface="Lucida Sans Unicode"/>
              </a:rPr>
              <a:t>M</a:t>
            </a:r>
            <a:r>
              <a:rPr sz="2250" b="0" spc="-95" dirty="0">
                <a:latin typeface="Lucida Sans Unicode"/>
                <a:cs typeface="Lucida Sans Unicode"/>
              </a:rPr>
              <a:t>I</a:t>
            </a:r>
            <a:r>
              <a:rPr sz="2250" b="0" spc="-85" dirty="0">
                <a:latin typeface="Lucida Sans Unicode"/>
                <a:cs typeface="Lucida Sans Unicode"/>
              </a:rPr>
              <a:t>N</a:t>
            </a:r>
            <a:r>
              <a:rPr sz="2250" b="0" spc="-95" dirty="0">
                <a:latin typeface="Lucida Sans Unicode"/>
                <a:cs typeface="Lucida Sans Unicode"/>
              </a:rPr>
              <a:t>D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-55" dirty="0">
                <a:latin typeface="Lucida Sans Unicode"/>
                <a:cs typeface="Lucida Sans Unicode"/>
              </a:rPr>
              <a:t>R</a:t>
            </a:r>
            <a:r>
              <a:rPr sz="2250" b="0" spc="105" dirty="0">
                <a:latin typeface="Lucida Sans Unicode"/>
                <a:cs typeface="Lucida Sans Unicode"/>
              </a:rPr>
              <a:t>S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-75" dirty="0">
                <a:latin typeface="Lucida Sans Unicode"/>
                <a:cs typeface="Lucida Sans Unicode"/>
              </a:rPr>
              <a:t>F</a:t>
            </a:r>
            <a:r>
              <a:rPr sz="2250" b="0" spc="20" dirty="0">
                <a:latin typeface="Lucida Sans Unicode"/>
                <a:cs typeface="Lucida Sans Unicode"/>
              </a:rPr>
              <a:t>O</a:t>
            </a:r>
            <a:r>
              <a:rPr sz="2250" b="0" spc="-55" dirty="0">
                <a:latin typeface="Lucida Sans Unicode"/>
                <a:cs typeface="Lucida Sans Unicode"/>
              </a:rPr>
              <a:t>R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-85" dirty="0">
                <a:latin typeface="Lucida Sans Unicode"/>
                <a:cs typeface="Lucida Sans Unicode"/>
              </a:rPr>
              <a:t>N</a:t>
            </a:r>
            <a:r>
              <a:rPr sz="2250" b="0" spc="20" dirty="0">
                <a:latin typeface="Lucida Sans Unicode"/>
                <a:cs typeface="Lucida Sans Unicode"/>
              </a:rPr>
              <a:t>O</a:t>
            </a:r>
            <a:r>
              <a:rPr sz="2250" b="0" spc="-85" dirty="0">
                <a:latin typeface="Lucida Sans Unicode"/>
                <a:cs typeface="Lucida Sans Unicode"/>
              </a:rPr>
              <a:t>N</a:t>
            </a:r>
            <a:r>
              <a:rPr sz="2250" b="0" spc="-65" dirty="0">
                <a:latin typeface="Lucida Sans Unicode"/>
                <a:cs typeface="Lucida Sans Unicode"/>
              </a:rPr>
              <a:t>-</a:t>
            </a:r>
            <a:r>
              <a:rPr sz="2250" b="0" spc="55" dirty="0">
                <a:latin typeface="Lucida Sans Unicode"/>
                <a:cs typeface="Lucida Sans Unicode"/>
              </a:rPr>
              <a:t>P</a:t>
            </a:r>
            <a:r>
              <a:rPr sz="2250" b="0" spc="-95" dirty="0">
                <a:latin typeface="Lucida Sans Unicode"/>
                <a:cs typeface="Lucida Sans Unicode"/>
              </a:rPr>
              <a:t>I</a:t>
            </a:r>
            <a:r>
              <a:rPr sz="2250" b="0" spc="-229" dirty="0">
                <a:latin typeface="Lucida Sans Unicode"/>
                <a:cs typeface="Lucida Sans Unicode"/>
              </a:rPr>
              <a:t>LL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-5" dirty="0">
                <a:latin typeface="Lucida Sans Unicode"/>
                <a:cs typeface="Lucida Sans Unicode"/>
              </a:rPr>
              <a:t>M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-95" dirty="0">
                <a:latin typeface="Lucida Sans Unicode"/>
                <a:cs typeface="Lucida Sans Unicode"/>
              </a:rPr>
              <a:t>DI</a:t>
            </a:r>
            <a:r>
              <a:rPr sz="2250" b="0" spc="180" dirty="0">
                <a:latin typeface="Lucida Sans Unicode"/>
                <a:cs typeface="Lucida Sans Unicode"/>
              </a:rPr>
              <a:t>C</a:t>
            </a:r>
            <a:r>
              <a:rPr sz="2250" b="0" spc="-40" dirty="0">
                <a:latin typeface="Lucida Sans Unicode"/>
                <a:cs typeface="Lucida Sans Unicode"/>
              </a:rPr>
              <a:t>A</a:t>
            </a:r>
            <a:r>
              <a:rPr sz="2250" b="0" spc="-210" dirty="0">
                <a:latin typeface="Lucida Sans Unicode"/>
                <a:cs typeface="Lucida Sans Unicode"/>
              </a:rPr>
              <a:t>T</a:t>
            </a:r>
            <a:r>
              <a:rPr sz="2250" b="0" spc="-95" dirty="0">
                <a:latin typeface="Lucida Sans Unicode"/>
                <a:cs typeface="Lucida Sans Unicode"/>
              </a:rPr>
              <a:t>I</a:t>
            </a:r>
            <a:r>
              <a:rPr sz="2250" b="0" spc="20" dirty="0">
                <a:latin typeface="Lucida Sans Unicode"/>
                <a:cs typeface="Lucida Sans Unicode"/>
              </a:rPr>
              <a:t>O</a:t>
            </a:r>
            <a:r>
              <a:rPr sz="2250" b="0" spc="-85" dirty="0">
                <a:latin typeface="Lucida Sans Unicode"/>
                <a:cs typeface="Lucida Sans Unicode"/>
              </a:rPr>
              <a:t>N</a:t>
            </a:r>
            <a:r>
              <a:rPr sz="2250" b="0" spc="75" dirty="0">
                <a:latin typeface="Lucida Sans Unicode"/>
                <a:cs typeface="Lucida Sans Unicode"/>
              </a:rPr>
              <a:t>S  </a:t>
            </a:r>
            <a:r>
              <a:rPr sz="2250" b="0" spc="-229" dirty="0">
                <a:latin typeface="Lucida Sans Unicode"/>
                <a:cs typeface="Lucida Sans Unicode"/>
              </a:rPr>
              <a:t>L</a:t>
            </a:r>
            <a:r>
              <a:rPr sz="2250" b="0" spc="-95" dirty="0">
                <a:latin typeface="Lucida Sans Unicode"/>
                <a:cs typeface="Lucida Sans Unicode"/>
              </a:rPr>
              <a:t>I</a:t>
            </a:r>
            <a:r>
              <a:rPr sz="2250" b="0" spc="-125" dirty="0">
                <a:latin typeface="Lucida Sans Unicode"/>
                <a:cs typeface="Lucida Sans Unicode"/>
              </a:rPr>
              <a:t>K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105" dirty="0">
                <a:latin typeface="Lucida Sans Unicode"/>
                <a:cs typeface="Lucida Sans Unicode"/>
              </a:rPr>
              <a:t>S</a:t>
            </a:r>
            <a:r>
              <a:rPr sz="2250" b="0" spc="-90" dirty="0">
                <a:latin typeface="Lucida Sans Unicode"/>
                <a:cs typeface="Lucida Sans Unicode"/>
              </a:rPr>
              <a:t>Y</a:t>
            </a:r>
            <a:r>
              <a:rPr sz="2250" b="0" spc="-55" dirty="0">
                <a:latin typeface="Lucida Sans Unicode"/>
                <a:cs typeface="Lucida Sans Unicode"/>
              </a:rPr>
              <a:t>R</a:t>
            </a:r>
            <a:r>
              <a:rPr sz="2250" b="0" spc="-45" dirty="0">
                <a:latin typeface="Lucida Sans Unicode"/>
                <a:cs typeface="Lucida Sans Unicode"/>
              </a:rPr>
              <a:t>U</a:t>
            </a:r>
            <a:r>
              <a:rPr sz="2250" b="0" spc="55" dirty="0">
                <a:latin typeface="Lucida Sans Unicode"/>
                <a:cs typeface="Lucida Sans Unicode"/>
              </a:rPr>
              <a:t>P</a:t>
            </a:r>
            <a:r>
              <a:rPr sz="2250" b="0" spc="105" dirty="0">
                <a:latin typeface="Lucida Sans Unicode"/>
                <a:cs typeface="Lucida Sans Unicode"/>
              </a:rPr>
              <a:t>S</a:t>
            </a:r>
            <a:r>
              <a:rPr sz="2250" b="0" spc="-270" dirty="0">
                <a:latin typeface="Lucida Sans Unicode"/>
                <a:cs typeface="Lucida Sans Unicode"/>
              </a:rPr>
              <a:t>,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-95" dirty="0">
                <a:latin typeface="Lucida Sans Unicode"/>
                <a:cs typeface="Lucida Sans Unicode"/>
              </a:rPr>
              <a:t>D</a:t>
            </a:r>
            <a:r>
              <a:rPr sz="2250" b="0" spc="-55" dirty="0">
                <a:latin typeface="Lucida Sans Unicode"/>
                <a:cs typeface="Lucida Sans Unicode"/>
              </a:rPr>
              <a:t>R</a:t>
            </a:r>
            <a:r>
              <a:rPr sz="2250" b="0" spc="20" dirty="0">
                <a:latin typeface="Lucida Sans Unicode"/>
                <a:cs typeface="Lucida Sans Unicode"/>
              </a:rPr>
              <a:t>O</a:t>
            </a:r>
            <a:r>
              <a:rPr sz="2250" b="0" spc="55" dirty="0">
                <a:latin typeface="Lucida Sans Unicode"/>
                <a:cs typeface="Lucida Sans Unicode"/>
              </a:rPr>
              <a:t>P</a:t>
            </a:r>
            <a:r>
              <a:rPr sz="2250" b="0" spc="105" dirty="0">
                <a:latin typeface="Lucida Sans Unicode"/>
                <a:cs typeface="Lucida Sans Unicode"/>
              </a:rPr>
              <a:t>S</a:t>
            </a:r>
            <a:r>
              <a:rPr sz="2250" b="0" spc="-270" dirty="0">
                <a:latin typeface="Lucida Sans Unicode"/>
                <a:cs typeface="Lucida Sans Unicode"/>
              </a:rPr>
              <a:t>,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20" dirty="0">
                <a:latin typeface="Lucida Sans Unicode"/>
                <a:cs typeface="Lucida Sans Unicode"/>
              </a:rPr>
              <a:t>O</a:t>
            </a:r>
            <a:r>
              <a:rPr sz="2250" b="0" spc="-55" dirty="0">
                <a:latin typeface="Lucida Sans Unicode"/>
                <a:cs typeface="Lucida Sans Unicode"/>
              </a:rPr>
              <a:t>R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45" dirty="0">
                <a:latin typeface="Lucida Sans Unicode"/>
                <a:cs typeface="Lucida Sans Unicode"/>
              </a:rPr>
              <a:t>V</a:t>
            </a:r>
            <a:r>
              <a:rPr sz="2250" b="0" spc="-40" dirty="0">
                <a:latin typeface="Lucida Sans Unicode"/>
                <a:cs typeface="Lucida Sans Unicode"/>
              </a:rPr>
              <a:t>A</a:t>
            </a:r>
            <a:r>
              <a:rPr sz="2250" b="0" spc="180" dirty="0">
                <a:latin typeface="Lucida Sans Unicode"/>
                <a:cs typeface="Lucida Sans Unicode"/>
              </a:rPr>
              <a:t>CC</a:t>
            </a:r>
            <a:r>
              <a:rPr sz="2250" b="0" spc="-95" dirty="0">
                <a:latin typeface="Lucida Sans Unicode"/>
                <a:cs typeface="Lucida Sans Unicode"/>
              </a:rPr>
              <a:t>I</a:t>
            </a:r>
            <a:r>
              <a:rPr sz="2250" b="0" spc="-85" dirty="0">
                <a:latin typeface="Lucida Sans Unicode"/>
                <a:cs typeface="Lucida Sans Unicode"/>
              </a:rPr>
              <a:t>N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105" dirty="0">
                <a:latin typeface="Lucida Sans Unicode"/>
                <a:cs typeface="Lucida Sans Unicode"/>
              </a:rPr>
              <a:t>S</a:t>
            </a:r>
            <a:r>
              <a:rPr sz="2250" b="0" spc="-240" dirty="0">
                <a:latin typeface="Lucida Sans Unicode"/>
                <a:cs typeface="Lucida Sans Unicode"/>
              </a:rPr>
              <a:t>.</a:t>
            </a:r>
            <a:endParaRPr sz="225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73791" y="4655232"/>
            <a:ext cx="749300" cy="829310"/>
            <a:chOff x="1673791" y="4655232"/>
            <a:chExt cx="749300" cy="829310"/>
          </a:xfrm>
        </p:grpSpPr>
        <p:sp>
          <p:nvSpPr>
            <p:cNvPr id="5" name="object 5"/>
            <p:cNvSpPr/>
            <p:nvPr/>
          </p:nvSpPr>
          <p:spPr>
            <a:xfrm>
              <a:off x="1858870" y="4655232"/>
              <a:ext cx="564515" cy="829310"/>
            </a:xfrm>
            <a:custGeom>
              <a:avLst/>
              <a:gdLst/>
              <a:ahLst/>
              <a:cxnLst/>
              <a:rect l="l" t="t" r="r" b="b"/>
              <a:pathLst>
                <a:path w="564514" h="829310">
                  <a:moveTo>
                    <a:pt x="267481" y="828699"/>
                  </a:moveTo>
                  <a:lnTo>
                    <a:pt x="0" y="828699"/>
                  </a:lnTo>
                  <a:lnTo>
                    <a:pt x="38906" y="761826"/>
                  </a:lnTo>
                  <a:lnTo>
                    <a:pt x="77910" y="730927"/>
                  </a:lnTo>
                  <a:lnTo>
                    <a:pt x="141674" y="721539"/>
                  </a:lnTo>
                  <a:lnTo>
                    <a:pt x="186109" y="708703"/>
                  </a:lnTo>
                  <a:lnTo>
                    <a:pt x="227571" y="689872"/>
                  </a:lnTo>
                  <a:lnTo>
                    <a:pt x="265546" y="665555"/>
                  </a:lnTo>
                  <a:lnTo>
                    <a:pt x="299522" y="636262"/>
                  </a:lnTo>
                  <a:lnTo>
                    <a:pt x="328987" y="602502"/>
                  </a:lnTo>
                  <a:lnTo>
                    <a:pt x="353427" y="564784"/>
                  </a:lnTo>
                  <a:lnTo>
                    <a:pt x="372330" y="523618"/>
                  </a:lnTo>
                  <a:lnTo>
                    <a:pt x="385184" y="479513"/>
                  </a:lnTo>
                  <a:lnTo>
                    <a:pt x="391475" y="432979"/>
                  </a:lnTo>
                  <a:lnTo>
                    <a:pt x="390816" y="386454"/>
                  </a:lnTo>
                  <a:lnTo>
                    <a:pt x="383503" y="341655"/>
                  </a:lnTo>
                  <a:lnTo>
                    <a:pt x="369996" y="299097"/>
                  </a:lnTo>
                  <a:lnTo>
                    <a:pt x="350756" y="259293"/>
                  </a:lnTo>
                  <a:lnTo>
                    <a:pt x="326241" y="222756"/>
                  </a:lnTo>
                  <a:lnTo>
                    <a:pt x="296912" y="190001"/>
                  </a:lnTo>
                  <a:lnTo>
                    <a:pt x="263229" y="161541"/>
                  </a:lnTo>
                  <a:lnTo>
                    <a:pt x="225652" y="137891"/>
                  </a:lnTo>
                  <a:lnTo>
                    <a:pt x="184640" y="119563"/>
                  </a:lnTo>
                  <a:lnTo>
                    <a:pt x="140655" y="107071"/>
                  </a:lnTo>
                  <a:lnTo>
                    <a:pt x="94155" y="100930"/>
                  </a:lnTo>
                  <a:lnTo>
                    <a:pt x="77465" y="97816"/>
                  </a:lnTo>
                  <a:lnTo>
                    <a:pt x="62273" y="90850"/>
                  </a:lnTo>
                  <a:lnTo>
                    <a:pt x="49237" y="80435"/>
                  </a:lnTo>
                  <a:lnTo>
                    <a:pt x="39011" y="66977"/>
                  </a:lnTo>
                  <a:lnTo>
                    <a:pt x="0" y="0"/>
                  </a:lnTo>
                  <a:lnTo>
                    <a:pt x="267796" y="0"/>
                  </a:lnTo>
                  <a:lnTo>
                    <a:pt x="325390" y="15347"/>
                  </a:lnTo>
                  <a:lnTo>
                    <a:pt x="367569" y="57173"/>
                  </a:lnTo>
                  <a:lnTo>
                    <a:pt x="554836" y="379469"/>
                  </a:lnTo>
                  <a:lnTo>
                    <a:pt x="564121" y="414445"/>
                  </a:lnTo>
                  <a:lnTo>
                    <a:pt x="561683" y="432372"/>
                  </a:lnTo>
                  <a:lnTo>
                    <a:pt x="367253" y="771533"/>
                  </a:lnTo>
                  <a:lnTo>
                    <a:pt x="325093" y="813382"/>
                  </a:lnTo>
                  <a:lnTo>
                    <a:pt x="297546" y="824742"/>
                  </a:lnTo>
                  <a:lnTo>
                    <a:pt x="267481" y="828699"/>
                  </a:lnTo>
                  <a:close/>
                </a:path>
              </a:pathLst>
            </a:custGeom>
            <a:solidFill>
              <a:srgbClr val="15C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3791" y="4811015"/>
              <a:ext cx="521334" cy="517525"/>
            </a:xfrm>
            <a:custGeom>
              <a:avLst/>
              <a:gdLst/>
              <a:ahLst/>
              <a:cxnLst/>
              <a:rect l="l" t="t" r="r" b="b"/>
              <a:pathLst>
                <a:path w="521335" h="517525">
                  <a:moveTo>
                    <a:pt x="260645" y="517137"/>
                  </a:moveTo>
                  <a:lnTo>
                    <a:pt x="213794" y="512971"/>
                  </a:lnTo>
                  <a:lnTo>
                    <a:pt x="169697" y="500960"/>
                  </a:lnTo>
                  <a:lnTo>
                    <a:pt x="129092" y="481835"/>
                  </a:lnTo>
                  <a:lnTo>
                    <a:pt x="92714" y="456325"/>
                  </a:lnTo>
                  <a:lnTo>
                    <a:pt x="61300" y="425160"/>
                  </a:lnTo>
                  <a:lnTo>
                    <a:pt x="35585" y="389072"/>
                  </a:lnTo>
                  <a:lnTo>
                    <a:pt x="16306" y="348791"/>
                  </a:lnTo>
                  <a:lnTo>
                    <a:pt x="4199" y="305046"/>
                  </a:lnTo>
                  <a:lnTo>
                    <a:pt x="0" y="258568"/>
                  </a:lnTo>
                  <a:lnTo>
                    <a:pt x="4199" y="212090"/>
                  </a:lnTo>
                  <a:lnTo>
                    <a:pt x="16306" y="168345"/>
                  </a:lnTo>
                  <a:lnTo>
                    <a:pt x="35585" y="128063"/>
                  </a:lnTo>
                  <a:lnTo>
                    <a:pt x="61300" y="91975"/>
                  </a:lnTo>
                  <a:lnTo>
                    <a:pt x="92714" y="60811"/>
                  </a:lnTo>
                  <a:lnTo>
                    <a:pt x="129092" y="35302"/>
                  </a:lnTo>
                  <a:lnTo>
                    <a:pt x="169697" y="16176"/>
                  </a:lnTo>
                  <a:lnTo>
                    <a:pt x="213794" y="4165"/>
                  </a:lnTo>
                  <a:lnTo>
                    <a:pt x="260645" y="0"/>
                  </a:lnTo>
                  <a:lnTo>
                    <a:pt x="307496" y="4165"/>
                  </a:lnTo>
                  <a:lnTo>
                    <a:pt x="351592" y="16176"/>
                  </a:lnTo>
                  <a:lnTo>
                    <a:pt x="392197" y="35302"/>
                  </a:lnTo>
                  <a:lnTo>
                    <a:pt x="428574" y="60811"/>
                  </a:lnTo>
                  <a:lnTo>
                    <a:pt x="459989" y="91975"/>
                  </a:lnTo>
                  <a:lnTo>
                    <a:pt x="485704" y="128063"/>
                  </a:lnTo>
                  <a:lnTo>
                    <a:pt x="504983" y="168345"/>
                  </a:lnTo>
                  <a:lnTo>
                    <a:pt x="517090" y="212090"/>
                  </a:lnTo>
                  <a:lnTo>
                    <a:pt x="521290" y="258568"/>
                  </a:lnTo>
                  <a:lnTo>
                    <a:pt x="517090" y="305046"/>
                  </a:lnTo>
                  <a:lnTo>
                    <a:pt x="504983" y="348791"/>
                  </a:lnTo>
                  <a:lnTo>
                    <a:pt x="485704" y="389072"/>
                  </a:lnTo>
                  <a:lnTo>
                    <a:pt x="459989" y="425160"/>
                  </a:lnTo>
                  <a:lnTo>
                    <a:pt x="428574" y="456325"/>
                  </a:lnTo>
                  <a:lnTo>
                    <a:pt x="392197" y="481835"/>
                  </a:lnTo>
                  <a:lnTo>
                    <a:pt x="351592" y="500960"/>
                  </a:lnTo>
                  <a:lnTo>
                    <a:pt x="307496" y="512971"/>
                  </a:lnTo>
                  <a:lnTo>
                    <a:pt x="260645" y="517137"/>
                  </a:lnTo>
                  <a:close/>
                </a:path>
              </a:pathLst>
            </a:custGeom>
            <a:solidFill>
              <a:srgbClr val="4AD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73791" y="6229728"/>
            <a:ext cx="749300" cy="829310"/>
            <a:chOff x="1673791" y="6229728"/>
            <a:chExt cx="749300" cy="829310"/>
          </a:xfrm>
        </p:grpSpPr>
        <p:sp>
          <p:nvSpPr>
            <p:cNvPr id="8" name="object 8"/>
            <p:cNvSpPr/>
            <p:nvPr/>
          </p:nvSpPr>
          <p:spPr>
            <a:xfrm>
              <a:off x="1858870" y="6229728"/>
              <a:ext cx="564515" cy="829310"/>
            </a:xfrm>
            <a:custGeom>
              <a:avLst/>
              <a:gdLst/>
              <a:ahLst/>
              <a:cxnLst/>
              <a:rect l="l" t="t" r="r" b="b"/>
              <a:pathLst>
                <a:path w="564514" h="829309">
                  <a:moveTo>
                    <a:pt x="267481" y="828699"/>
                  </a:moveTo>
                  <a:lnTo>
                    <a:pt x="0" y="828699"/>
                  </a:lnTo>
                  <a:lnTo>
                    <a:pt x="38906" y="761826"/>
                  </a:lnTo>
                  <a:lnTo>
                    <a:pt x="77910" y="730927"/>
                  </a:lnTo>
                  <a:lnTo>
                    <a:pt x="141674" y="721539"/>
                  </a:lnTo>
                  <a:lnTo>
                    <a:pt x="186109" y="708703"/>
                  </a:lnTo>
                  <a:lnTo>
                    <a:pt x="227571" y="689872"/>
                  </a:lnTo>
                  <a:lnTo>
                    <a:pt x="265546" y="665555"/>
                  </a:lnTo>
                  <a:lnTo>
                    <a:pt x="299522" y="636262"/>
                  </a:lnTo>
                  <a:lnTo>
                    <a:pt x="328987" y="602502"/>
                  </a:lnTo>
                  <a:lnTo>
                    <a:pt x="353427" y="564784"/>
                  </a:lnTo>
                  <a:lnTo>
                    <a:pt x="372330" y="523618"/>
                  </a:lnTo>
                  <a:lnTo>
                    <a:pt x="385184" y="479513"/>
                  </a:lnTo>
                  <a:lnTo>
                    <a:pt x="391475" y="432979"/>
                  </a:lnTo>
                  <a:lnTo>
                    <a:pt x="390816" y="386454"/>
                  </a:lnTo>
                  <a:lnTo>
                    <a:pt x="383503" y="341655"/>
                  </a:lnTo>
                  <a:lnTo>
                    <a:pt x="369996" y="299097"/>
                  </a:lnTo>
                  <a:lnTo>
                    <a:pt x="350756" y="259293"/>
                  </a:lnTo>
                  <a:lnTo>
                    <a:pt x="326241" y="222756"/>
                  </a:lnTo>
                  <a:lnTo>
                    <a:pt x="296912" y="190001"/>
                  </a:lnTo>
                  <a:lnTo>
                    <a:pt x="263229" y="161541"/>
                  </a:lnTo>
                  <a:lnTo>
                    <a:pt x="225652" y="137891"/>
                  </a:lnTo>
                  <a:lnTo>
                    <a:pt x="184640" y="119563"/>
                  </a:lnTo>
                  <a:lnTo>
                    <a:pt x="140655" y="107071"/>
                  </a:lnTo>
                  <a:lnTo>
                    <a:pt x="94155" y="100930"/>
                  </a:lnTo>
                  <a:lnTo>
                    <a:pt x="77465" y="97816"/>
                  </a:lnTo>
                  <a:lnTo>
                    <a:pt x="62273" y="90850"/>
                  </a:lnTo>
                  <a:lnTo>
                    <a:pt x="49237" y="80435"/>
                  </a:lnTo>
                  <a:lnTo>
                    <a:pt x="39011" y="66977"/>
                  </a:lnTo>
                  <a:lnTo>
                    <a:pt x="0" y="0"/>
                  </a:lnTo>
                  <a:lnTo>
                    <a:pt x="267796" y="0"/>
                  </a:lnTo>
                  <a:lnTo>
                    <a:pt x="325390" y="15347"/>
                  </a:lnTo>
                  <a:lnTo>
                    <a:pt x="367569" y="57173"/>
                  </a:lnTo>
                  <a:lnTo>
                    <a:pt x="554836" y="379469"/>
                  </a:lnTo>
                  <a:lnTo>
                    <a:pt x="564121" y="414445"/>
                  </a:lnTo>
                  <a:lnTo>
                    <a:pt x="561683" y="432372"/>
                  </a:lnTo>
                  <a:lnTo>
                    <a:pt x="367253" y="771533"/>
                  </a:lnTo>
                  <a:lnTo>
                    <a:pt x="325093" y="813382"/>
                  </a:lnTo>
                  <a:lnTo>
                    <a:pt x="297546" y="824742"/>
                  </a:lnTo>
                  <a:lnTo>
                    <a:pt x="267481" y="828699"/>
                  </a:lnTo>
                  <a:close/>
                </a:path>
              </a:pathLst>
            </a:custGeom>
            <a:solidFill>
              <a:srgbClr val="15C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3791" y="6385511"/>
              <a:ext cx="521334" cy="517525"/>
            </a:xfrm>
            <a:custGeom>
              <a:avLst/>
              <a:gdLst/>
              <a:ahLst/>
              <a:cxnLst/>
              <a:rect l="l" t="t" r="r" b="b"/>
              <a:pathLst>
                <a:path w="521335" h="517525">
                  <a:moveTo>
                    <a:pt x="260645" y="517137"/>
                  </a:moveTo>
                  <a:lnTo>
                    <a:pt x="213794" y="512971"/>
                  </a:lnTo>
                  <a:lnTo>
                    <a:pt x="169697" y="500960"/>
                  </a:lnTo>
                  <a:lnTo>
                    <a:pt x="129092" y="481835"/>
                  </a:lnTo>
                  <a:lnTo>
                    <a:pt x="92714" y="456325"/>
                  </a:lnTo>
                  <a:lnTo>
                    <a:pt x="61300" y="425160"/>
                  </a:lnTo>
                  <a:lnTo>
                    <a:pt x="35585" y="389072"/>
                  </a:lnTo>
                  <a:lnTo>
                    <a:pt x="16306" y="348791"/>
                  </a:lnTo>
                  <a:lnTo>
                    <a:pt x="4199" y="305046"/>
                  </a:lnTo>
                  <a:lnTo>
                    <a:pt x="0" y="258568"/>
                  </a:lnTo>
                  <a:lnTo>
                    <a:pt x="4199" y="212090"/>
                  </a:lnTo>
                  <a:lnTo>
                    <a:pt x="16306" y="168345"/>
                  </a:lnTo>
                  <a:lnTo>
                    <a:pt x="35585" y="128063"/>
                  </a:lnTo>
                  <a:lnTo>
                    <a:pt x="61300" y="91975"/>
                  </a:lnTo>
                  <a:lnTo>
                    <a:pt x="92714" y="60811"/>
                  </a:lnTo>
                  <a:lnTo>
                    <a:pt x="129092" y="35302"/>
                  </a:lnTo>
                  <a:lnTo>
                    <a:pt x="169697" y="16176"/>
                  </a:lnTo>
                  <a:lnTo>
                    <a:pt x="213794" y="4165"/>
                  </a:lnTo>
                  <a:lnTo>
                    <a:pt x="260645" y="0"/>
                  </a:lnTo>
                  <a:lnTo>
                    <a:pt x="307496" y="4165"/>
                  </a:lnTo>
                  <a:lnTo>
                    <a:pt x="351592" y="16176"/>
                  </a:lnTo>
                  <a:lnTo>
                    <a:pt x="392197" y="35302"/>
                  </a:lnTo>
                  <a:lnTo>
                    <a:pt x="428574" y="60811"/>
                  </a:lnTo>
                  <a:lnTo>
                    <a:pt x="459989" y="91975"/>
                  </a:lnTo>
                  <a:lnTo>
                    <a:pt x="485704" y="128063"/>
                  </a:lnTo>
                  <a:lnTo>
                    <a:pt x="504983" y="168345"/>
                  </a:lnTo>
                  <a:lnTo>
                    <a:pt x="517090" y="212090"/>
                  </a:lnTo>
                  <a:lnTo>
                    <a:pt x="521290" y="258568"/>
                  </a:lnTo>
                  <a:lnTo>
                    <a:pt x="517090" y="305046"/>
                  </a:lnTo>
                  <a:lnTo>
                    <a:pt x="504983" y="348791"/>
                  </a:lnTo>
                  <a:lnTo>
                    <a:pt x="485704" y="389072"/>
                  </a:lnTo>
                  <a:lnTo>
                    <a:pt x="459989" y="425160"/>
                  </a:lnTo>
                  <a:lnTo>
                    <a:pt x="428574" y="456325"/>
                  </a:lnTo>
                  <a:lnTo>
                    <a:pt x="392197" y="481835"/>
                  </a:lnTo>
                  <a:lnTo>
                    <a:pt x="351592" y="500960"/>
                  </a:lnTo>
                  <a:lnTo>
                    <a:pt x="307496" y="512971"/>
                  </a:lnTo>
                  <a:lnTo>
                    <a:pt x="260645" y="517137"/>
                  </a:lnTo>
                  <a:close/>
                </a:path>
              </a:pathLst>
            </a:custGeom>
            <a:solidFill>
              <a:srgbClr val="4AD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673791" y="2886090"/>
            <a:ext cx="749300" cy="829310"/>
            <a:chOff x="1673791" y="2886090"/>
            <a:chExt cx="749300" cy="829310"/>
          </a:xfrm>
        </p:grpSpPr>
        <p:sp>
          <p:nvSpPr>
            <p:cNvPr id="11" name="object 11"/>
            <p:cNvSpPr/>
            <p:nvPr/>
          </p:nvSpPr>
          <p:spPr>
            <a:xfrm>
              <a:off x="1858870" y="2886090"/>
              <a:ext cx="564515" cy="829310"/>
            </a:xfrm>
            <a:custGeom>
              <a:avLst/>
              <a:gdLst/>
              <a:ahLst/>
              <a:cxnLst/>
              <a:rect l="l" t="t" r="r" b="b"/>
              <a:pathLst>
                <a:path w="564514" h="829310">
                  <a:moveTo>
                    <a:pt x="267481" y="828699"/>
                  </a:moveTo>
                  <a:lnTo>
                    <a:pt x="0" y="828699"/>
                  </a:lnTo>
                  <a:lnTo>
                    <a:pt x="38906" y="761826"/>
                  </a:lnTo>
                  <a:lnTo>
                    <a:pt x="77910" y="730927"/>
                  </a:lnTo>
                  <a:lnTo>
                    <a:pt x="141674" y="721539"/>
                  </a:lnTo>
                  <a:lnTo>
                    <a:pt x="186109" y="708703"/>
                  </a:lnTo>
                  <a:lnTo>
                    <a:pt x="227571" y="689872"/>
                  </a:lnTo>
                  <a:lnTo>
                    <a:pt x="265546" y="665555"/>
                  </a:lnTo>
                  <a:lnTo>
                    <a:pt x="299522" y="636262"/>
                  </a:lnTo>
                  <a:lnTo>
                    <a:pt x="328987" y="602502"/>
                  </a:lnTo>
                  <a:lnTo>
                    <a:pt x="353427" y="564784"/>
                  </a:lnTo>
                  <a:lnTo>
                    <a:pt x="372330" y="523618"/>
                  </a:lnTo>
                  <a:lnTo>
                    <a:pt x="385184" y="479513"/>
                  </a:lnTo>
                  <a:lnTo>
                    <a:pt x="391475" y="432979"/>
                  </a:lnTo>
                  <a:lnTo>
                    <a:pt x="390816" y="386454"/>
                  </a:lnTo>
                  <a:lnTo>
                    <a:pt x="383503" y="341655"/>
                  </a:lnTo>
                  <a:lnTo>
                    <a:pt x="369996" y="299097"/>
                  </a:lnTo>
                  <a:lnTo>
                    <a:pt x="350756" y="259293"/>
                  </a:lnTo>
                  <a:lnTo>
                    <a:pt x="326241" y="222756"/>
                  </a:lnTo>
                  <a:lnTo>
                    <a:pt x="296912" y="190001"/>
                  </a:lnTo>
                  <a:lnTo>
                    <a:pt x="263229" y="161541"/>
                  </a:lnTo>
                  <a:lnTo>
                    <a:pt x="225652" y="137891"/>
                  </a:lnTo>
                  <a:lnTo>
                    <a:pt x="184640" y="119563"/>
                  </a:lnTo>
                  <a:lnTo>
                    <a:pt x="140655" y="107071"/>
                  </a:lnTo>
                  <a:lnTo>
                    <a:pt x="94155" y="100930"/>
                  </a:lnTo>
                  <a:lnTo>
                    <a:pt x="77465" y="97816"/>
                  </a:lnTo>
                  <a:lnTo>
                    <a:pt x="62273" y="90850"/>
                  </a:lnTo>
                  <a:lnTo>
                    <a:pt x="49237" y="80435"/>
                  </a:lnTo>
                  <a:lnTo>
                    <a:pt x="39011" y="66977"/>
                  </a:lnTo>
                  <a:lnTo>
                    <a:pt x="0" y="0"/>
                  </a:lnTo>
                  <a:lnTo>
                    <a:pt x="267796" y="0"/>
                  </a:lnTo>
                  <a:lnTo>
                    <a:pt x="325390" y="15347"/>
                  </a:lnTo>
                  <a:lnTo>
                    <a:pt x="367569" y="57173"/>
                  </a:lnTo>
                  <a:lnTo>
                    <a:pt x="554836" y="379469"/>
                  </a:lnTo>
                  <a:lnTo>
                    <a:pt x="564121" y="414445"/>
                  </a:lnTo>
                  <a:lnTo>
                    <a:pt x="561683" y="432372"/>
                  </a:lnTo>
                  <a:lnTo>
                    <a:pt x="367253" y="771533"/>
                  </a:lnTo>
                  <a:lnTo>
                    <a:pt x="325093" y="813382"/>
                  </a:lnTo>
                  <a:lnTo>
                    <a:pt x="297546" y="824742"/>
                  </a:lnTo>
                  <a:lnTo>
                    <a:pt x="267481" y="828699"/>
                  </a:lnTo>
                  <a:close/>
                </a:path>
              </a:pathLst>
            </a:custGeom>
            <a:solidFill>
              <a:srgbClr val="15C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3791" y="3041873"/>
              <a:ext cx="521334" cy="517525"/>
            </a:xfrm>
            <a:custGeom>
              <a:avLst/>
              <a:gdLst/>
              <a:ahLst/>
              <a:cxnLst/>
              <a:rect l="l" t="t" r="r" b="b"/>
              <a:pathLst>
                <a:path w="521335" h="517525">
                  <a:moveTo>
                    <a:pt x="260645" y="517137"/>
                  </a:moveTo>
                  <a:lnTo>
                    <a:pt x="213794" y="512971"/>
                  </a:lnTo>
                  <a:lnTo>
                    <a:pt x="169697" y="500960"/>
                  </a:lnTo>
                  <a:lnTo>
                    <a:pt x="129092" y="481835"/>
                  </a:lnTo>
                  <a:lnTo>
                    <a:pt x="92714" y="456325"/>
                  </a:lnTo>
                  <a:lnTo>
                    <a:pt x="61300" y="425160"/>
                  </a:lnTo>
                  <a:lnTo>
                    <a:pt x="35585" y="389072"/>
                  </a:lnTo>
                  <a:lnTo>
                    <a:pt x="16306" y="348791"/>
                  </a:lnTo>
                  <a:lnTo>
                    <a:pt x="4199" y="305046"/>
                  </a:lnTo>
                  <a:lnTo>
                    <a:pt x="0" y="258568"/>
                  </a:lnTo>
                  <a:lnTo>
                    <a:pt x="4199" y="212090"/>
                  </a:lnTo>
                  <a:lnTo>
                    <a:pt x="16306" y="168345"/>
                  </a:lnTo>
                  <a:lnTo>
                    <a:pt x="35585" y="128063"/>
                  </a:lnTo>
                  <a:lnTo>
                    <a:pt x="61300" y="91975"/>
                  </a:lnTo>
                  <a:lnTo>
                    <a:pt x="92714" y="60811"/>
                  </a:lnTo>
                  <a:lnTo>
                    <a:pt x="129092" y="35302"/>
                  </a:lnTo>
                  <a:lnTo>
                    <a:pt x="169697" y="16176"/>
                  </a:lnTo>
                  <a:lnTo>
                    <a:pt x="213794" y="4165"/>
                  </a:lnTo>
                  <a:lnTo>
                    <a:pt x="260645" y="0"/>
                  </a:lnTo>
                  <a:lnTo>
                    <a:pt x="307496" y="4165"/>
                  </a:lnTo>
                  <a:lnTo>
                    <a:pt x="351592" y="16176"/>
                  </a:lnTo>
                  <a:lnTo>
                    <a:pt x="392197" y="35302"/>
                  </a:lnTo>
                  <a:lnTo>
                    <a:pt x="428574" y="60811"/>
                  </a:lnTo>
                  <a:lnTo>
                    <a:pt x="459989" y="91975"/>
                  </a:lnTo>
                  <a:lnTo>
                    <a:pt x="485704" y="128063"/>
                  </a:lnTo>
                  <a:lnTo>
                    <a:pt x="504983" y="168345"/>
                  </a:lnTo>
                  <a:lnTo>
                    <a:pt x="517090" y="212090"/>
                  </a:lnTo>
                  <a:lnTo>
                    <a:pt x="521290" y="258568"/>
                  </a:lnTo>
                  <a:lnTo>
                    <a:pt x="517090" y="305046"/>
                  </a:lnTo>
                  <a:lnTo>
                    <a:pt x="504983" y="348791"/>
                  </a:lnTo>
                  <a:lnTo>
                    <a:pt x="485704" y="389072"/>
                  </a:lnTo>
                  <a:lnTo>
                    <a:pt x="459989" y="425160"/>
                  </a:lnTo>
                  <a:lnTo>
                    <a:pt x="428574" y="456325"/>
                  </a:lnTo>
                  <a:lnTo>
                    <a:pt x="392197" y="481835"/>
                  </a:lnTo>
                  <a:lnTo>
                    <a:pt x="351592" y="500960"/>
                  </a:lnTo>
                  <a:lnTo>
                    <a:pt x="307496" y="512971"/>
                  </a:lnTo>
                  <a:lnTo>
                    <a:pt x="260645" y="517137"/>
                  </a:lnTo>
                  <a:close/>
                </a:path>
              </a:pathLst>
            </a:custGeom>
            <a:solidFill>
              <a:srgbClr val="4AD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673791" y="7806266"/>
            <a:ext cx="749300" cy="829310"/>
            <a:chOff x="1673791" y="7806266"/>
            <a:chExt cx="749300" cy="829310"/>
          </a:xfrm>
        </p:grpSpPr>
        <p:sp>
          <p:nvSpPr>
            <p:cNvPr id="14" name="object 14"/>
            <p:cNvSpPr/>
            <p:nvPr/>
          </p:nvSpPr>
          <p:spPr>
            <a:xfrm>
              <a:off x="1858870" y="7806266"/>
              <a:ext cx="564515" cy="829310"/>
            </a:xfrm>
            <a:custGeom>
              <a:avLst/>
              <a:gdLst/>
              <a:ahLst/>
              <a:cxnLst/>
              <a:rect l="l" t="t" r="r" b="b"/>
              <a:pathLst>
                <a:path w="564514" h="829309">
                  <a:moveTo>
                    <a:pt x="267481" y="828699"/>
                  </a:moveTo>
                  <a:lnTo>
                    <a:pt x="0" y="828699"/>
                  </a:lnTo>
                  <a:lnTo>
                    <a:pt x="38906" y="761826"/>
                  </a:lnTo>
                  <a:lnTo>
                    <a:pt x="77910" y="730927"/>
                  </a:lnTo>
                  <a:lnTo>
                    <a:pt x="141674" y="721539"/>
                  </a:lnTo>
                  <a:lnTo>
                    <a:pt x="186109" y="708703"/>
                  </a:lnTo>
                  <a:lnTo>
                    <a:pt x="227571" y="689872"/>
                  </a:lnTo>
                  <a:lnTo>
                    <a:pt x="265546" y="665555"/>
                  </a:lnTo>
                  <a:lnTo>
                    <a:pt x="299522" y="636262"/>
                  </a:lnTo>
                  <a:lnTo>
                    <a:pt x="328987" y="602502"/>
                  </a:lnTo>
                  <a:lnTo>
                    <a:pt x="353427" y="564784"/>
                  </a:lnTo>
                  <a:lnTo>
                    <a:pt x="372330" y="523618"/>
                  </a:lnTo>
                  <a:lnTo>
                    <a:pt x="385184" y="479513"/>
                  </a:lnTo>
                  <a:lnTo>
                    <a:pt x="391475" y="432979"/>
                  </a:lnTo>
                  <a:lnTo>
                    <a:pt x="390816" y="386454"/>
                  </a:lnTo>
                  <a:lnTo>
                    <a:pt x="383503" y="341655"/>
                  </a:lnTo>
                  <a:lnTo>
                    <a:pt x="369996" y="299097"/>
                  </a:lnTo>
                  <a:lnTo>
                    <a:pt x="350756" y="259293"/>
                  </a:lnTo>
                  <a:lnTo>
                    <a:pt x="326241" y="222756"/>
                  </a:lnTo>
                  <a:lnTo>
                    <a:pt x="296912" y="190001"/>
                  </a:lnTo>
                  <a:lnTo>
                    <a:pt x="263229" y="161541"/>
                  </a:lnTo>
                  <a:lnTo>
                    <a:pt x="225652" y="137891"/>
                  </a:lnTo>
                  <a:lnTo>
                    <a:pt x="184640" y="119563"/>
                  </a:lnTo>
                  <a:lnTo>
                    <a:pt x="140655" y="107071"/>
                  </a:lnTo>
                  <a:lnTo>
                    <a:pt x="94155" y="100930"/>
                  </a:lnTo>
                  <a:lnTo>
                    <a:pt x="77465" y="97816"/>
                  </a:lnTo>
                  <a:lnTo>
                    <a:pt x="62273" y="90850"/>
                  </a:lnTo>
                  <a:lnTo>
                    <a:pt x="49237" y="80435"/>
                  </a:lnTo>
                  <a:lnTo>
                    <a:pt x="39011" y="66977"/>
                  </a:lnTo>
                  <a:lnTo>
                    <a:pt x="0" y="0"/>
                  </a:lnTo>
                  <a:lnTo>
                    <a:pt x="267796" y="0"/>
                  </a:lnTo>
                  <a:lnTo>
                    <a:pt x="325390" y="15347"/>
                  </a:lnTo>
                  <a:lnTo>
                    <a:pt x="367569" y="57173"/>
                  </a:lnTo>
                  <a:lnTo>
                    <a:pt x="554836" y="379469"/>
                  </a:lnTo>
                  <a:lnTo>
                    <a:pt x="564121" y="414445"/>
                  </a:lnTo>
                  <a:lnTo>
                    <a:pt x="561683" y="432372"/>
                  </a:lnTo>
                  <a:lnTo>
                    <a:pt x="367253" y="771533"/>
                  </a:lnTo>
                  <a:lnTo>
                    <a:pt x="325093" y="813382"/>
                  </a:lnTo>
                  <a:lnTo>
                    <a:pt x="297546" y="824742"/>
                  </a:lnTo>
                  <a:lnTo>
                    <a:pt x="267481" y="828699"/>
                  </a:lnTo>
                  <a:close/>
                </a:path>
              </a:pathLst>
            </a:custGeom>
            <a:solidFill>
              <a:srgbClr val="15C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3791" y="7962049"/>
              <a:ext cx="521334" cy="517525"/>
            </a:xfrm>
            <a:custGeom>
              <a:avLst/>
              <a:gdLst/>
              <a:ahLst/>
              <a:cxnLst/>
              <a:rect l="l" t="t" r="r" b="b"/>
              <a:pathLst>
                <a:path w="521335" h="517525">
                  <a:moveTo>
                    <a:pt x="260645" y="517137"/>
                  </a:moveTo>
                  <a:lnTo>
                    <a:pt x="213794" y="512971"/>
                  </a:lnTo>
                  <a:lnTo>
                    <a:pt x="169697" y="500960"/>
                  </a:lnTo>
                  <a:lnTo>
                    <a:pt x="129092" y="481835"/>
                  </a:lnTo>
                  <a:lnTo>
                    <a:pt x="92714" y="456325"/>
                  </a:lnTo>
                  <a:lnTo>
                    <a:pt x="61300" y="425160"/>
                  </a:lnTo>
                  <a:lnTo>
                    <a:pt x="35585" y="389072"/>
                  </a:lnTo>
                  <a:lnTo>
                    <a:pt x="16306" y="348791"/>
                  </a:lnTo>
                  <a:lnTo>
                    <a:pt x="4199" y="305046"/>
                  </a:lnTo>
                  <a:lnTo>
                    <a:pt x="0" y="258568"/>
                  </a:lnTo>
                  <a:lnTo>
                    <a:pt x="4199" y="212090"/>
                  </a:lnTo>
                  <a:lnTo>
                    <a:pt x="16306" y="168345"/>
                  </a:lnTo>
                  <a:lnTo>
                    <a:pt x="35585" y="128063"/>
                  </a:lnTo>
                  <a:lnTo>
                    <a:pt x="61300" y="91975"/>
                  </a:lnTo>
                  <a:lnTo>
                    <a:pt x="92714" y="60811"/>
                  </a:lnTo>
                  <a:lnTo>
                    <a:pt x="129092" y="35302"/>
                  </a:lnTo>
                  <a:lnTo>
                    <a:pt x="169697" y="16176"/>
                  </a:lnTo>
                  <a:lnTo>
                    <a:pt x="213794" y="4165"/>
                  </a:lnTo>
                  <a:lnTo>
                    <a:pt x="260645" y="0"/>
                  </a:lnTo>
                  <a:lnTo>
                    <a:pt x="307496" y="4165"/>
                  </a:lnTo>
                  <a:lnTo>
                    <a:pt x="351592" y="16176"/>
                  </a:lnTo>
                  <a:lnTo>
                    <a:pt x="392197" y="35302"/>
                  </a:lnTo>
                  <a:lnTo>
                    <a:pt x="428574" y="60811"/>
                  </a:lnTo>
                  <a:lnTo>
                    <a:pt x="459989" y="91975"/>
                  </a:lnTo>
                  <a:lnTo>
                    <a:pt x="485704" y="128063"/>
                  </a:lnTo>
                  <a:lnTo>
                    <a:pt x="504983" y="168345"/>
                  </a:lnTo>
                  <a:lnTo>
                    <a:pt x="517090" y="212090"/>
                  </a:lnTo>
                  <a:lnTo>
                    <a:pt x="521290" y="258568"/>
                  </a:lnTo>
                  <a:lnTo>
                    <a:pt x="517090" y="305046"/>
                  </a:lnTo>
                  <a:lnTo>
                    <a:pt x="504983" y="348791"/>
                  </a:lnTo>
                  <a:lnTo>
                    <a:pt x="485704" y="389072"/>
                  </a:lnTo>
                  <a:lnTo>
                    <a:pt x="459989" y="425160"/>
                  </a:lnTo>
                  <a:lnTo>
                    <a:pt x="428574" y="456325"/>
                  </a:lnTo>
                  <a:lnTo>
                    <a:pt x="392197" y="481835"/>
                  </a:lnTo>
                  <a:lnTo>
                    <a:pt x="351592" y="500960"/>
                  </a:lnTo>
                  <a:lnTo>
                    <a:pt x="307496" y="512971"/>
                  </a:lnTo>
                  <a:lnTo>
                    <a:pt x="260645" y="517137"/>
                  </a:lnTo>
                  <a:close/>
                </a:path>
              </a:pathLst>
            </a:custGeom>
            <a:solidFill>
              <a:srgbClr val="4AD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5015934" y="2888862"/>
            <a:ext cx="749300" cy="829310"/>
            <a:chOff x="15015934" y="2888862"/>
            <a:chExt cx="749300" cy="829310"/>
          </a:xfrm>
        </p:grpSpPr>
        <p:sp>
          <p:nvSpPr>
            <p:cNvPr id="17" name="object 17"/>
            <p:cNvSpPr/>
            <p:nvPr/>
          </p:nvSpPr>
          <p:spPr>
            <a:xfrm>
              <a:off x="15015934" y="2888862"/>
              <a:ext cx="564515" cy="829310"/>
            </a:xfrm>
            <a:custGeom>
              <a:avLst/>
              <a:gdLst/>
              <a:ahLst/>
              <a:cxnLst/>
              <a:rect l="l" t="t" r="r" b="b"/>
              <a:pathLst>
                <a:path w="564515" h="829310">
                  <a:moveTo>
                    <a:pt x="296639" y="0"/>
                  </a:moveTo>
                  <a:lnTo>
                    <a:pt x="564121" y="0"/>
                  </a:lnTo>
                  <a:lnTo>
                    <a:pt x="525214" y="66873"/>
                  </a:lnTo>
                  <a:lnTo>
                    <a:pt x="486210" y="97772"/>
                  </a:lnTo>
                  <a:lnTo>
                    <a:pt x="422447" y="107160"/>
                  </a:lnTo>
                  <a:lnTo>
                    <a:pt x="378011" y="119996"/>
                  </a:lnTo>
                  <a:lnTo>
                    <a:pt x="336549" y="138827"/>
                  </a:lnTo>
                  <a:lnTo>
                    <a:pt x="298574" y="163144"/>
                  </a:lnTo>
                  <a:lnTo>
                    <a:pt x="264598" y="192437"/>
                  </a:lnTo>
                  <a:lnTo>
                    <a:pt x="235133" y="226197"/>
                  </a:lnTo>
                  <a:lnTo>
                    <a:pt x="210693" y="263914"/>
                  </a:lnTo>
                  <a:lnTo>
                    <a:pt x="191790" y="305081"/>
                  </a:lnTo>
                  <a:lnTo>
                    <a:pt x="178936" y="349186"/>
                  </a:lnTo>
                  <a:lnTo>
                    <a:pt x="172645" y="395720"/>
                  </a:lnTo>
                  <a:lnTo>
                    <a:pt x="173304" y="442245"/>
                  </a:lnTo>
                  <a:lnTo>
                    <a:pt x="180617" y="487044"/>
                  </a:lnTo>
                  <a:lnTo>
                    <a:pt x="194124" y="529602"/>
                  </a:lnTo>
                  <a:lnTo>
                    <a:pt x="213364" y="569406"/>
                  </a:lnTo>
                  <a:lnTo>
                    <a:pt x="237879" y="605943"/>
                  </a:lnTo>
                  <a:lnTo>
                    <a:pt x="267208" y="638698"/>
                  </a:lnTo>
                  <a:lnTo>
                    <a:pt x="300891" y="667158"/>
                  </a:lnTo>
                  <a:lnTo>
                    <a:pt x="338468" y="690808"/>
                  </a:lnTo>
                  <a:lnTo>
                    <a:pt x="379480" y="709136"/>
                  </a:lnTo>
                  <a:lnTo>
                    <a:pt x="423465" y="721628"/>
                  </a:lnTo>
                  <a:lnTo>
                    <a:pt x="469965" y="727769"/>
                  </a:lnTo>
                  <a:lnTo>
                    <a:pt x="486655" y="730883"/>
                  </a:lnTo>
                  <a:lnTo>
                    <a:pt x="501847" y="737849"/>
                  </a:lnTo>
                  <a:lnTo>
                    <a:pt x="514883" y="748264"/>
                  </a:lnTo>
                  <a:lnTo>
                    <a:pt x="525109" y="761722"/>
                  </a:lnTo>
                  <a:lnTo>
                    <a:pt x="564121" y="828699"/>
                  </a:lnTo>
                  <a:lnTo>
                    <a:pt x="296324" y="828699"/>
                  </a:lnTo>
                  <a:lnTo>
                    <a:pt x="238730" y="813352"/>
                  </a:lnTo>
                  <a:lnTo>
                    <a:pt x="196552" y="771526"/>
                  </a:lnTo>
                  <a:lnTo>
                    <a:pt x="9284" y="449230"/>
                  </a:lnTo>
                  <a:lnTo>
                    <a:pt x="0" y="414254"/>
                  </a:lnTo>
                  <a:lnTo>
                    <a:pt x="2437" y="396327"/>
                  </a:lnTo>
                  <a:lnTo>
                    <a:pt x="196867" y="57166"/>
                  </a:lnTo>
                  <a:lnTo>
                    <a:pt x="239027" y="15317"/>
                  </a:lnTo>
                  <a:lnTo>
                    <a:pt x="266574" y="3957"/>
                  </a:lnTo>
                  <a:lnTo>
                    <a:pt x="296639" y="0"/>
                  </a:lnTo>
                  <a:close/>
                </a:path>
              </a:pathLst>
            </a:custGeom>
            <a:solidFill>
              <a:srgbClr val="15C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43844" y="3044641"/>
              <a:ext cx="521334" cy="517525"/>
            </a:xfrm>
            <a:custGeom>
              <a:avLst/>
              <a:gdLst/>
              <a:ahLst/>
              <a:cxnLst/>
              <a:rect l="l" t="t" r="r" b="b"/>
              <a:pathLst>
                <a:path w="521334" h="517525">
                  <a:moveTo>
                    <a:pt x="260644" y="0"/>
                  </a:moveTo>
                  <a:lnTo>
                    <a:pt x="307495" y="4165"/>
                  </a:lnTo>
                  <a:lnTo>
                    <a:pt x="351592" y="16176"/>
                  </a:lnTo>
                  <a:lnTo>
                    <a:pt x="392197" y="35302"/>
                  </a:lnTo>
                  <a:lnTo>
                    <a:pt x="428575" y="60812"/>
                  </a:lnTo>
                  <a:lnTo>
                    <a:pt x="459989" y="91976"/>
                  </a:lnTo>
                  <a:lnTo>
                    <a:pt x="485704" y="128064"/>
                  </a:lnTo>
                  <a:lnTo>
                    <a:pt x="504983" y="168346"/>
                  </a:lnTo>
                  <a:lnTo>
                    <a:pt x="517090" y="212091"/>
                  </a:lnTo>
                  <a:lnTo>
                    <a:pt x="521290" y="258569"/>
                  </a:lnTo>
                  <a:lnTo>
                    <a:pt x="517090" y="305047"/>
                  </a:lnTo>
                  <a:lnTo>
                    <a:pt x="504983" y="348792"/>
                  </a:lnTo>
                  <a:lnTo>
                    <a:pt x="485704" y="389074"/>
                  </a:lnTo>
                  <a:lnTo>
                    <a:pt x="459989" y="425161"/>
                  </a:lnTo>
                  <a:lnTo>
                    <a:pt x="428575" y="456325"/>
                  </a:lnTo>
                  <a:lnTo>
                    <a:pt x="392197" y="481835"/>
                  </a:lnTo>
                  <a:lnTo>
                    <a:pt x="351592" y="500961"/>
                  </a:lnTo>
                  <a:lnTo>
                    <a:pt x="307495" y="512971"/>
                  </a:lnTo>
                  <a:lnTo>
                    <a:pt x="260644" y="517137"/>
                  </a:lnTo>
                  <a:lnTo>
                    <a:pt x="213793" y="512971"/>
                  </a:lnTo>
                  <a:lnTo>
                    <a:pt x="169697" y="500961"/>
                  </a:lnTo>
                  <a:lnTo>
                    <a:pt x="129092" y="481835"/>
                  </a:lnTo>
                  <a:lnTo>
                    <a:pt x="92715" y="456325"/>
                  </a:lnTo>
                  <a:lnTo>
                    <a:pt x="61300" y="425161"/>
                  </a:lnTo>
                  <a:lnTo>
                    <a:pt x="35585" y="389074"/>
                  </a:lnTo>
                  <a:lnTo>
                    <a:pt x="16306" y="348792"/>
                  </a:lnTo>
                  <a:lnTo>
                    <a:pt x="4199" y="305047"/>
                  </a:lnTo>
                  <a:lnTo>
                    <a:pt x="0" y="258569"/>
                  </a:lnTo>
                  <a:lnTo>
                    <a:pt x="4199" y="212091"/>
                  </a:lnTo>
                  <a:lnTo>
                    <a:pt x="16306" y="168346"/>
                  </a:lnTo>
                  <a:lnTo>
                    <a:pt x="35585" y="128064"/>
                  </a:lnTo>
                  <a:lnTo>
                    <a:pt x="61300" y="91976"/>
                  </a:lnTo>
                  <a:lnTo>
                    <a:pt x="92715" y="60812"/>
                  </a:lnTo>
                  <a:lnTo>
                    <a:pt x="129092" y="35302"/>
                  </a:lnTo>
                  <a:lnTo>
                    <a:pt x="169697" y="16176"/>
                  </a:lnTo>
                  <a:lnTo>
                    <a:pt x="213793" y="4165"/>
                  </a:lnTo>
                  <a:lnTo>
                    <a:pt x="260644" y="0"/>
                  </a:lnTo>
                  <a:close/>
                </a:path>
              </a:pathLst>
            </a:custGeom>
            <a:solidFill>
              <a:srgbClr val="4AD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5015934" y="6447440"/>
            <a:ext cx="749300" cy="829310"/>
            <a:chOff x="15015934" y="6447440"/>
            <a:chExt cx="749300" cy="829310"/>
          </a:xfrm>
        </p:grpSpPr>
        <p:sp>
          <p:nvSpPr>
            <p:cNvPr id="20" name="object 20"/>
            <p:cNvSpPr/>
            <p:nvPr/>
          </p:nvSpPr>
          <p:spPr>
            <a:xfrm>
              <a:off x="15015934" y="6447440"/>
              <a:ext cx="564515" cy="829310"/>
            </a:xfrm>
            <a:custGeom>
              <a:avLst/>
              <a:gdLst/>
              <a:ahLst/>
              <a:cxnLst/>
              <a:rect l="l" t="t" r="r" b="b"/>
              <a:pathLst>
                <a:path w="564515" h="829309">
                  <a:moveTo>
                    <a:pt x="296639" y="0"/>
                  </a:moveTo>
                  <a:lnTo>
                    <a:pt x="564121" y="0"/>
                  </a:lnTo>
                  <a:lnTo>
                    <a:pt x="525214" y="66873"/>
                  </a:lnTo>
                  <a:lnTo>
                    <a:pt x="486210" y="97772"/>
                  </a:lnTo>
                  <a:lnTo>
                    <a:pt x="422447" y="107160"/>
                  </a:lnTo>
                  <a:lnTo>
                    <a:pt x="378011" y="119996"/>
                  </a:lnTo>
                  <a:lnTo>
                    <a:pt x="336549" y="138827"/>
                  </a:lnTo>
                  <a:lnTo>
                    <a:pt x="298574" y="163144"/>
                  </a:lnTo>
                  <a:lnTo>
                    <a:pt x="264598" y="192437"/>
                  </a:lnTo>
                  <a:lnTo>
                    <a:pt x="235133" y="226197"/>
                  </a:lnTo>
                  <a:lnTo>
                    <a:pt x="210693" y="263914"/>
                  </a:lnTo>
                  <a:lnTo>
                    <a:pt x="191790" y="305081"/>
                  </a:lnTo>
                  <a:lnTo>
                    <a:pt x="178936" y="349186"/>
                  </a:lnTo>
                  <a:lnTo>
                    <a:pt x="172645" y="395720"/>
                  </a:lnTo>
                  <a:lnTo>
                    <a:pt x="173304" y="442245"/>
                  </a:lnTo>
                  <a:lnTo>
                    <a:pt x="180617" y="487044"/>
                  </a:lnTo>
                  <a:lnTo>
                    <a:pt x="194124" y="529602"/>
                  </a:lnTo>
                  <a:lnTo>
                    <a:pt x="213364" y="569406"/>
                  </a:lnTo>
                  <a:lnTo>
                    <a:pt x="237879" y="605943"/>
                  </a:lnTo>
                  <a:lnTo>
                    <a:pt x="267208" y="638698"/>
                  </a:lnTo>
                  <a:lnTo>
                    <a:pt x="300891" y="667158"/>
                  </a:lnTo>
                  <a:lnTo>
                    <a:pt x="338468" y="690808"/>
                  </a:lnTo>
                  <a:lnTo>
                    <a:pt x="379480" y="709136"/>
                  </a:lnTo>
                  <a:lnTo>
                    <a:pt x="423465" y="721628"/>
                  </a:lnTo>
                  <a:lnTo>
                    <a:pt x="469965" y="727769"/>
                  </a:lnTo>
                  <a:lnTo>
                    <a:pt x="486655" y="730883"/>
                  </a:lnTo>
                  <a:lnTo>
                    <a:pt x="501847" y="737849"/>
                  </a:lnTo>
                  <a:lnTo>
                    <a:pt x="514883" y="748264"/>
                  </a:lnTo>
                  <a:lnTo>
                    <a:pt x="525109" y="761722"/>
                  </a:lnTo>
                  <a:lnTo>
                    <a:pt x="564121" y="828699"/>
                  </a:lnTo>
                  <a:lnTo>
                    <a:pt x="296324" y="828699"/>
                  </a:lnTo>
                  <a:lnTo>
                    <a:pt x="238730" y="813352"/>
                  </a:lnTo>
                  <a:lnTo>
                    <a:pt x="196552" y="771526"/>
                  </a:lnTo>
                  <a:lnTo>
                    <a:pt x="9284" y="449230"/>
                  </a:lnTo>
                  <a:lnTo>
                    <a:pt x="0" y="414254"/>
                  </a:lnTo>
                  <a:lnTo>
                    <a:pt x="2437" y="396327"/>
                  </a:lnTo>
                  <a:lnTo>
                    <a:pt x="196867" y="57166"/>
                  </a:lnTo>
                  <a:lnTo>
                    <a:pt x="239027" y="15317"/>
                  </a:lnTo>
                  <a:lnTo>
                    <a:pt x="266574" y="3957"/>
                  </a:lnTo>
                  <a:lnTo>
                    <a:pt x="296639" y="0"/>
                  </a:lnTo>
                  <a:close/>
                </a:path>
              </a:pathLst>
            </a:custGeom>
            <a:solidFill>
              <a:srgbClr val="15C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243844" y="6603219"/>
              <a:ext cx="521334" cy="517525"/>
            </a:xfrm>
            <a:custGeom>
              <a:avLst/>
              <a:gdLst/>
              <a:ahLst/>
              <a:cxnLst/>
              <a:rect l="l" t="t" r="r" b="b"/>
              <a:pathLst>
                <a:path w="521334" h="517525">
                  <a:moveTo>
                    <a:pt x="260644" y="0"/>
                  </a:moveTo>
                  <a:lnTo>
                    <a:pt x="307495" y="4165"/>
                  </a:lnTo>
                  <a:lnTo>
                    <a:pt x="351592" y="16176"/>
                  </a:lnTo>
                  <a:lnTo>
                    <a:pt x="392197" y="35302"/>
                  </a:lnTo>
                  <a:lnTo>
                    <a:pt x="428575" y="60812"/>
                  </a:lnTo>
                  <a:lnTo>
                    <a:pt x="459989" y="91976"/>
                  </a:lnTo>
                  <a:lnTo>
                    <a:pt x="485704" y="128064"/>
                  </a:lnTo>
                  <a:lnTo>
                    <a:pt x="504983" y="168346"/>
                  </a:lnTo>
                  <a:lnTo>
                    <a:pt x="517090" y="212091"/>
                  </a:lnTo>
                  <a:lnTo>
                    <a:pt x="521290" y="258569"/>
                  </a:lnTo>
                  <a:lnTo>
                    <a:pt x="517090" y="305047"/>
                  </a:lnTo>
                  <a:lnTo>
                    <a:pt x="504983" y="348792"/>
                  </a:lnTo>
                  <a:lnTo>
                    <a:pt x="485704" y="389074"/>
                  </a:lnTo>
                  <a:lnTo>
                    <a:pt x="459989" y="425161"/>
                  </a:lnTo>
                  <a:lnTo>
                    <a:pt x="428575" y="456325"/>
                  </a:lnTo>
                  <a:lnTo>
                    <a:pt x="392197" y="481835"/>
                  </a:lnTo>
                  <a:lnTo>
                    <a:pt x="351592" y="500961"/>
                  </a:lnTo>
                  <a:lnTo>
                    <a:pt x="307495" y="512971"/>
                  </a:lnTo>
                  <a:lnTo>
                    <a:pt x="260644" y="517137"/>
                  </a:lnTo>
                  <a:lnTo>
                    <a:pt x="213793" y="512971"/>
                  </a:lnTo>
                  <a:lnTo>
                    <a:pt x="169697" y="500961"/>
                  </a:lnTo>
                  <a:lnTo>
                    <a:pt x="129092" y="481835"/>
                  </a:lnTo>
                  <a:lnTo>
                    <a:pt x="92715" y="456325"/>
                  </a:lnTo>
                  <a:lnTo>
                    <a:pt x="61300" y="425161"/>
                  </a:lnTo>
                  <a:lnTo>
                    <a:pt x="35585" y="389074"/>
                  </a:lnTo>
                  <a:lnTo>
                    <a:pt x="16306" y="348792"/>
                  </a:lnTo>
                  <a:lnTo>
                    <a:pt x="4199" y="305047"/>
                  </a:lnTo>
                  <a:lnTo>
                    <a:pt x="0" y="258569"/>
                  </a:lnTo>
                  <a:lnTo>
                    <a:pt x="4199" y="212091"/>
                  </a:lnTo>
                  <a:lnTo>
                    <a:pt x="16306" y="168346"/>
                  </a:lnTo>
                  <a:lnTo>
                    <a:pt x="35585" y="128064"/>
                  </a:lnTo>
                  <a:lnTo>
                    <a:pt x="61300" y="91976"/>
                  </a:lnTo>
                  <a:lnTo>
                    <a:pt x="92715" y="60812"/>
                  </a:lnTo>
                  <a:lnTo>
                    <a:pt x="129092" y="35302"/>
                  </a:lnTo>
                  <a:lnTo>
                    <a:pt x="169697" y="16176"/>
                  </a:lnTo>
                  <a:lnTo>
                    <a:pt x="213793" y="4165"/>
                  </a:lnTo>
                  <a:lnTo>
                    <a:pt x="260644" y="0"/>
                  </a:lnTo>
                  <a:close/>
                </a:path>
              </a:pathLst>
            </a:custGeom>
            <a:solidFill>
              <a:srgbClr val="4AD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5015934" y="4766437"/>
            <a:ext cx="749300" cy="829310"/>
            <a:chOff x="15015934" y="4766437"/>
            <a:chExt cx="749300" cy="829310"/>
          </a:xfrm>
        </p:grpSpPr>
        <p:sp>
          <p:nvSpPr>
            <p:cNvPr id="23" name="object 23"/>
            <p:cNvSpPr/>
            <p:nvPr/>
          </p:nvSpPr>
          <p:spPr>
            <a:xfrm>
              <a:off x="15015934" y="4766437"/>
              <a:ext cx="564515" cy="829310"/>
            </a:xfrm>
            <a:custGeom>
              <a:avLst/>
              <a:gdLst/>
              <a:ahLst/>
              <a:cxnLst/>
              <a:rect l="l" t="t" r="r" b="b"/>
              <a:pathLst>
                <a:path w="564515" h="829310">
                  <a:moveTo>
                    <a:pt x="296639" y="0"/>
                  </a:moveTo>
                  <a:lnTo>
                    <a:pt x="564121" y="0"/>
                  </a:lnTo>
                  <a:lnTo>
                    <a:pt x="525214" y="66873"/>
                  </a:lnTo>
                  <a:lnTo>
                    <a:pt x="486210" y="97772"/>
                  </a:lnTo>
                  <a:lnTo>
                    <a:pt x="422447" y="107160"/>
                  </a:lnTo>
                  <a:lnTo>
                    <a:pt x="378011" y="119996"/>
                  </a:lnTo>
                  <a:lnTo>
                    <a:pt x="336549" y="138827"/>
                  </a:lnTo>
                  <a:lnTo>
                    <a:pt x="298574" y="163144"/>
                  </a:lnTo>
                  <a:lnTo>
                    <a:pt x="264598" y="192437"/>
                  </a:lnTo>
                  <a:lnTo>
                    <a:pt x="235133" y="226197"/>
                  </a:lnTo>
                  <a:lnTo>
                    <a:pt x="210693" y="263914"/>
                  </a:lnTo>
                  <a:lnTo>
                    <a:pt x="191790" y="305081"/>
                  </a:lnTo>
                  <a:lnTo>
                    <a:pt x="178936" y="349186"/>
                  </a:lnTo>
                  <a:lnTo>
                    <a:pt x="172645" y="395720"/>
                  </a:lnTo>
                  <a:lnTo>
                    <a:pt x="173304" y="442245"/>
                  </a:lnTo>
                  <a:lnTo>
                    <a:pt x="180617" y="487044"/>
                  </a:lnTo>
                  <a:lnTo>
                    <a:pt x="194124" y="529602"/>
                  </a:lnTo>
                  <a:lnTo>
                    <a:pt x="213364" y="569406"/>
                  </a:lnTo>
                  <a:lnTo>
                    <a:pt x="237879" y="605943"/>
                  </a:lnTo>
                  <a:lnTo>
                    <a:pt x="267208" y="638698"/>
                  </a:lnTo>
                  <a:lnTo>
                    <a:pt x="300891" y="667158"/>
                  </a:lnTo>
                  <a:lnTo>
                    <a:pt x="338468" y="690808"/>
                  </a:lnTo>
                  <a:lnTo>
                    <a:pt x="379480" y="709136"/>
                  </a:lnTo>
                  <a:lnTo>
                    <a:pt x="423465" y="721628"/>
                  </a:lnTo>
                  <a:lnTo>
                    <a:pt x="469965" y="727769"/>
                  </a:lnTo>
                  <a:lnTo>
                    <a:pt x="486655" y="730883"/>
                  </a:lnTo>
                  <a:lnTo>
                    <a:pt x="501847" y="737849"/>
                  </a:lnTo>
                  <a:lnTo>
                    <a:pt x="514883" y="748264"/>
                  </a:lnTo>
                  <a:lnTo>
                    <a:pt x="525109" y="761722"/>
                  </a:lnTo>
                  <a:lnTo>
                    <a:pt x="564121" y="828699"/>
                  </a:lnTo>
                  <a:lnTo>
                    <a:pt x="296324" y="828699"/>
                  </a:lnTo>
                  <a:lnTo>
                    <a:pt x="238730" y="813352"/>
                  </a:lnTo>
                  <a:lnTo>
                    <a:pt x="196552" y="771526"/>
                  </a:lnTo>
                  <a:lnTo>
                    <a:pt x="9284" y="449230"/>
                  </a:lnTo>
                  <a:lnTo>
                    <a:pt x="0" y="414254"/>
                  </a:lnTo>
                  <a:lnTo>
                    <a:pt x="2437" y="396327"/>
                  </a:lnTo>
                  <a:lnTo>
                    <a:pt x="196867" y="57166"/>
                  </a:lnTo>
                  <a:lnTo>
                    <a:pt x="239027" y="15317"/>
                  </a:lnTo>
                  <a:lnTo>
                    <a:pt x="266574" y="3957"/>
                  </a:lnTo>
                  <a:lnTo>
                    <a:pt x="296639" y="0"/>
                  </a:lnTo>
                  <a:close/>
                </a:path>
              </a:pathLst>
            </a:custGeom>
            <a:solidFill>
              <a:srgbClr val="15C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243844" y="4922216"/>
              <a:ext cx="521334" cy="517525"/>
            </a:xfrm>
            <a:custGeom>
              <a:avLst/>
              <a:gdLst/>
              <a:ahLst/>
              <a:cxnLst/>
              <a:rect l="l" t="t" r="r" b="b"/>
              <a:pathLst>
                <a:path w="521334" h="517525">
                  <a:moveTo>
                    <a:pt x="260644" y="0"/>
                  </a:moveTo>
                  <a:lnTo>
                    <a:pt x="307495" y="4165"/>
                  </a:lnTo>
                  <a:lnTo>
                    <a:pt x="351592" y="16176"/>
                  </a:lnTo>
                  <a:lnTo>
                    <a:pt x="392197" y="35302"/>
                  </a:lnTo>
                  <a:lnTo>
                    <a:pt x="428575" y="60812"/>
                  </a:lnTo>
                  <a:lnTo>
                    <a:pt x="459989" y="91976"/>
                  </a:lnTo>
                  <a:lnTo>
                    <a:pt x="485704" y="128064"/>
                  </a:lnTo>
                  <a:lnTo>
                    <a:pt x="504983" y="168346"/>
                  </a:lnTo>
                  <a:lnTo>
                    <a:pt x="517090" y="212091"/>
                  </a:lnTo>
                  <a:lnTo>
                    <a:pt x="521290" y="258569"/>
                  </a:lnTo>
                  <a:lnTo>
                    <a:pt x="517090" y="305047"/>
                  </a:lnTo>
                  <a:lnTo>
                    <a:pt x="504983" y="348792"/>
                  </a:lnTo>
                  <a:lnTo>
                    <a:pt x="485704" y="389074"/>
                  </a:lnTo>
                  <a:lnTo>
                    <a:pt x="459989" y="425161"/>
                  </a:lnTo>
                  <a:lnTo>
                    <a:pt x="428575" y="456325"/>
                  </a:lnTo>
                  <a:lnTo>
                    <a:pt x="392197" y="481835"/>
                  </a:lnTo>
                  <a:lnTo>
                    <a:pt x="351592" y="500961"/>
                  </a:lnTo>
                  <a:lnTo>
                    <a:pt x="307495" y="512971"/>
                  </a:lnTo>
                  <a:lnTo>
                    <a:pt x="260644" y="517137"/>
                  </a:lnTo>
                  <a:lnTo>
                    <a:pt x="213793" y="512971"/>
                  </a:lnTo>
                  <a:lnTo>
                    <a:pt x="169697" y="500961"/>
                  </a:lnTo>
                  <a:lnTo>
                    <a:pt x="129092" y="481835"/>
                  </a:lnTo>
                  <a:lnTo>
                    <a:pt x="92715" y="456325"/>
                  </a:lnTo>
                  <a:lnTo>
                    <a:pt x="61300" y="425161"/>
                  </a:lnTo>
                  <a:lnTo>
                    <a:pt x="35585" y="389074"/>
                  </a:lnTo>
                  <a:lnTo>
                    <a:pt x="16306" y="348792"/>
                  </a:lnTo>
                  <a:lnTo>
                    <a:pt x="4199" y="305047"/>
                  </a:lnTo>
                  <a:lnTo>
                    <a:pt x="0" y="258569"/>
                  </a:lnTo>
                  <a:lnTo>
                    <a:pt x="4199" y="212091"/>
                  </a:lnTo>
                  <a:lnTo>
                    <a:pt x="16306" y="168346"/>
                  </a:lnTo>
                  <a:lnTo>
                    <a:pt x="35585" y="128064"/>
                  </a:lnTo>
                  <a:lnTo>
                    <a:pt x="61300" y="91976"/>
                  </a:lnTo>
                  <a:lnTo>
                    <a:pt x="92715" y="60812"/>
                  </a:lnTo>
                  <a:lnTo>
                    <a:pt x="129092" y="35302"/>
                  </a:lnTo>
                  <a:lnTo>
                    <a:pt x="169697" y="16176"/>
                  </a:lnTo>
                  <a:lnTo>
                    <a:pt x="213793" y="4165"/>
                  </a:lnTo>
                  <a:lnTo>
                    <a:pt x="260644" y="0"/>
                  </a:lnTo>
                  <a:close/>
                </a:path>
              </a:pathLst>
            </a:custGeom>
            <a:solidFill>
              <a:srgbClr val="4AD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pc="-65" dirty="0"/>
              <a:t>E</a:t>
            </a:r>
            <a:r>
              <a:rPr spc="345" dirty="0"/>
              <a:t>M</a:t>
            </a:r>
            <a:r>
              <a:rPr spc="-65" dirty="0"/>
              <a:t>E</a:t>
            </a:r>
            <a:r>
              <a:rPr spc="75" dirty="0"/>
              <a:t>R</a:t>
            </a:r>
            <a:r>
              <a:rPr spc="180" dirty="0"/>
              <a:t>G</a:t>
            </a:r>
            <a:r>
              <a:rPr spc="-65" dirty="0"/>
              <a:t>E</a:t>
            </a:r>
            <a:r>
              <a:rPr spc="165" dirty="0"/>
              <a:t>N</a:t>
            </a:r>
            <a:r>
              <a:rPr spc="300" dirty="0"/>
              <a:t>C</a:t>
            </a:r>
            <a:r>
              <a:rPr spc="114" dirty="0"/>
              <a:t>Y</a:t>
            </a:r>
            <a:r>
              <a:rPr spc="-185" dirty="0"/>
              <a:t> </a:t>
            </a:r>
            <a:r>
              <a:rPr spc="204" dirty="0"/>
              <a:t>S</a:t>
            </a:r>
            <a:r>
              <a:rPr spc="50" dirty="0"/>
              <a:t>U</a:t>
            </a:r>
            <a:r>
              <a:rPr spc="70" dirty="0"/>
              <a:t>PP</a:t>
            </a:r>
            <a:r>
              <a:rPr spc="160" dirty="0"/>
              <a:t>O</a:t>
            </a:r>
            <a:r>
              <a:rPr spc="75" dirty="0"/>
              <a:t>R</a:t>
            </a:r>
            <a:r>
              <a:rPr spc="-50" dirty="0"/>
              <a:t>T</a:t>
            </a:r>
            <a:r>
              <a:rPr spc="-175" dirty="0"/>
              <a:t>:</a:t>
            </a:r>
          </a:p>
          <a:p>
            <a:pPr marL="12700" marR="5080">
              <a:lnSpc>
                <a:spcPts val="2850"/>
              </a:lnSpc>
              <a:spcBef>
                <a:spcPts val="160"/>
              </a:spcBef>
            </a:pPr>
            <a:r>
              <a:rPr b="0" spc="90" dirty="0">
                <a:latin typeface="Lucida Sans Unicode"/>
                <a:cs typeface="Lucida Sans Unicode"/>
              </a:rPr>
              <a:t>S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95" dirty="0">
                <a:latin typeface="Lucida Sans Unicode"/>
                <a:cs typeface="Lucida Sans Unicode"/>
              </a:rPr>
              <a:t>S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70" dirty="0">
                <a:latin typeface="Lucida Sans Unicode"/>
                <a:cs typeface="Lucida Sans Unicode"/>
              </a:rPr>
              <a:t>B</a:t>
            </a:r>
            <a:r>
              <a:rPr b="0" spc="-45" dirty="0">
                <a:latin typeface="Lucida Sans Unicode"/>
                <a:cs typeface="Lucida Sans Unicode"/>
              </a:rPr>
              <a:t>U</a:t>
            </a:r>
            <a:r>
              <a:rPr b="0" spc="-195" dirty="0">
                <a:latin typeface="Lucida Sans Unicode"/>
                <a:cs typeface="Lucida Sans Unicode"/>
              </a:rPr>
              <a:t>TT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75" dirty="0">
                <a:latin typeface="Lucida Sans Unicode"/>
                <a:cs typeface="Lucida Sans Unicode"/>
              </a:rPr>
              <a:t>N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-80" dirty="0">
                <a:latin typeface="Lucida Sans Unicode"/>
                <a:cs typeface="Lucida Sans Unicode"/>
              </a:rPr>
              <a:t>N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105" dirty="0">
                <a:latin typeface="Lucida Sans Unicode"/>
                <a:cs typeface="Lucida Sans Unicode"/>
              </a:rPr>
              <a:t>G</a:t>
            </a:r>
            <a:r>
              <a:rPr b="0" spc="-55" dirty="0">
                <a:latin typeface="Lucida Sans Unicode"/>
                <a:cs typeface="Lucida Sans Unicode"/>
              </a:rPr>
              <a:t>R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-90" dirty="0">
                <a:latin typeface="Lucida Sans Unicode"/>
                <a:cs typeface="Lucida Sans Unicode"/>
              </a:rPr>
              <a:t>D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-75" dirty="0">
                <a:latin typeface="Lucida Sans Unicode"/>
                <a:cs typeface="Lucida Sans Unicode"/>
              </a:rPr>
              <a:t>N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-95" dirty="0">
                <a:latin typeface="Lucida Sans Unicode"/>
                <a:cs typeface="Lucida Sans Unicode"/>
              </a:rPr>
              <a:t>H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95" dirty="0">
                <a:latin typeface="Lucida Sans Unicode"/>
                <a:cs typeface="Lucida Sans Unicode"/>
              </a:rPr>
              <a:t>D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40" dirty="0">
                <a:latin typeface="Lucida Sans Unicode"/>
                <a:cs typeface="Lucida Sans Unicode"/>
              </a:rPr>
              <a:t>V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45" dirty="0">
                <a:latin typeface="Lucida Sans Unicode"/>
                <a:cs typeface="Lucida Sans Unicode"/>
              </a:rPr>
              <a:t>E  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15" dirty="0">
                <a:latin typeface="Lucida Sans Unicode"/>
                <a:cs typeface="Lucida Sans Unicode"/>
              </a:rPr>
              <a:t>O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80" dirty="0">
                <a:latin typeface="Lucida Sans Unicode"/>
                <a:cs typeface="Lucida Sans Unicode"/>
              </a:rPr>
              <a:t>N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-75" dirty="0">
                <a:latin typeface="Lucida Sans Unicode"/>
                <a:cs typeface="Lucida Sans Unicode"/>
              </a:rPr>
              <a:t>F</a:t>
            </a:r>
            <a:r>
              <a:rPr b="0" spc="-80" dirty="0">
                <a:latin typeface="Lucida Sans Unicode"/>
                <a:cs typeface="Lucida Sans Unicode"/>
              </a:rPr>
              <a:t>Y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-55" dirty="0">
                <a:latin typeface="Lucida Sans Unicode"/>
                <a:cs typeface="Lucida Sans Unicode"/>
              </a:rPr>
              <a:t>R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105" dirty="0">
                <a:latin typeface="Lucida Sans Unicode"/>
                <a:cs typeface="Lucida Sans Unicode"/>
              </a:rPr>
              <a:t>G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40" dirty="0">
                <a:latin typeface="Lucida Sans Unicode"/>
                <a:cs typeface="Lucida Sans Unicode"/>
              </a:rPr>
              <a:t>V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-55" dirty="0">
                <a:latin typeface="Lucida Sans Unicode"/>
                <a:cs typeface="Lucida Sans Unicode"/>
              </a:rPr>
              <a:t>R</a:t>
            </a:r>
            <a:r>
              <a:rPr b="0" spc="-105" dirty="0">
                <a:latin typeface="Lucida Sans Unicode"/>
                <a:cs typeface="Lucida Sans Unicode"/>
              </a:rPr>
              <a:t>/</a:t>
            </a:r>
            <a:r>
              <a:rPr b="0" spc="-95" dirty="0">
                <a:latin typeface="Lucida Sans Unicode"/>
                <a:cs typeface="Lucida Sans Unicode"/>
              </a:rPr>
              <a:t>D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50" dirty="0">
                <a:latin typeface="Lucida Sans Unicode"/>
                <a:cs typeface="Lucida Sans Unicode"/>
              </a:rPr>
              <a:t>R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-50" dirty="0">
                <a:latin typeface="Lucida Sans Unicode"/>
                <a:cs typeface="Lucida Sans Unicode"/>
              </a:rPr>
              <a:t>N  </a:t>
            </a:r>
            <a:r>
              <a:rPr b="0" spc="-30" dirty="0">
                <a:latin typeface="Lucida Sans Unicode"/>
                <a:cs typeface="Lucida Sans Unicode"/>
              </a:rPr>
              <a:t>EMERGENCIES.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Lucida Sans Unicode"/>
              <a:cs typeface="Lucida Sans Unicode"/>
            </a:endParaRPr>
          </a:p>
          <a:p>
            <a:pPr marL="41910">
              <a:lnSpc>
                <a:spcPct val="100000"/>
              </a:lnSpc>
            </a:pPr>
            <a:r>
              <a:rPr spc="204" dirty="0"/>
              <a:t>A</a:t>
            </a:r>
            <a:r>
              <a:rPr spc="50" dirty="0"/>
              <a:t>U</a:t>
            </a:r>
            <a:r>
              <a:rPr spc="-50" dirty="0"/>
              <a:t>T</a:t>
            </a:r>
            <a:r>
              <a:rPr spc="160" dirty="0"/>
              <a:t>O</a:t>
            </a:r>
            <a:r>
              <a:rPr spc="345" dirty="0"/>
              <a:t>M</a:t>
            </a:r>
            <a:r>
              <a:rPr spc="204" dirty="0"/>
              <a:t>A</a:t>
            </a:r>
            <a:r>
              <a:rPr spc="-50" dirty="0"/>
              <a:t>T</a:t>
            </a:r>
            <a:r>
              <a:rPr spc="30" dirty="0"/>
              <a:t>I</a:t>
            </a:r>
            <a:r>
              <a:rPr spc="305" dirty="0"/>
              <a:t>C</a:t>
            </a:r>
            <a:r>
              <a:rPr spc="-185" dirty="0"/>
              <a:t> </a:t>
            </a:r>
            <a:r>
              <a:rPr spc="204" dirty="0"/>
              <a:t>A</a:t>
            </a:r>
            <a:r>
              <a:rPr spc="-165" dirty="0"/>
              <a:t>L</a:t>
            </a:r>
            <a:r>
              <a:rPr spc="-65" dirty="0"/>
              <a:t>E</a:t>
            </a:r>
            <a:r>
              <a:rPr spc="75" dirty="0"/>
              <a:t>R</a:t>
            </a:r>
            <a:r>
              <a:rPr spc="-45" dirty="0"/>
              <a:t>T</a:t>
            </a:r>
            <a:r>
              <a:rPr spc="-185" dirty="0"/>
              <a:t> </a:t>
            </a:r>
            <a:r>
              <a:rPr spc="204" dirty="0"/>
              <a:t>S</a:t>
            </a:r>
            <a:r>
              <a:rPr spc="110" dirty="0"/>
              <a:t>Y</a:t>
            </a:r>
            <a:r>
              <a:rPr spc="204" dirty="0"/>
              <a:t>S</a:t>
            </a:r>
            <a:r>
              <a:rPr spc="-50" dirty="0"/>
              <a:t>T</a:t>
            </a:r>
            <a:r>
              <a:rPr spc="-65" dirty="0"/>
              <a:t>E</a:t>
            </a:r>
            <a:r>
              <a:rPr spc="345" dirty="0"/>
              <a:t>M</a:t>
            </a:r>
            <a:r>
              <a:rPr spc="-175" dirty="0"/>
              <a:t>:</a:t>
            </a:r>
          </a:p>
          <a:p>
            <a:pPr marL="41910" marR="506730" indent="54610">
              <a:lnSpc>
                <a:spcPts val="2850"/>
              </a:lnSpc>
              <a:spcBef>
                <a:spcPts val="160"/>
              </a:spcBef>
            </a:pPr>
            <a:r>
              <a:rPr b="0" spc="-114" dirty="0">
                <a:latin typeface="Lucida Sans Unicode"/>
                <a:cs typeface="Lucida Sans Unicode"/>
              </a:rPr>
              <a:t>ALERT </a:t>
            </a:r>
            <a:r>
              <a:rPr b="0" spc="-20" dirty="0">
                <a:latin typeface="Lucida Sans Unicode"/>
                <a:cs typeface="Lucida Sans Unicode"/>
              </a:rPr>
              <a:t>USER/CAREGIVER </a:t>
            </a:r>
            <a:r>
              <a:rPr b="0" spc="-80" dirty="0">
                <a:latin typeface="Lucida Sans Unicode"/>
                <a:cs typeface="Lucida Sans Unicode"/>
              </a:rPr>
              <a:t>IF </a:t>
            </a:r>
            <a:r>
              <a:rPr b="0" spc="-100" dirty="0">
                <a:latin typeface="Lucida Sans Unicode"/>
                <a:cs typeface="Lucida Sans Unicode"/>
              </a:rPr>
              <a:t>MULTIPLE </a:t>
            </a:r>
            <a:r>
              <a:rPr b="0" spc="-635" dirty="0">
                <a:latin typeface="Lucida Sans Unicode"/>
                <a:cs typeface="Lucida Sans Unicode"/>
              </a:rPr>
              <a:t> 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-80" dirty="0">
                <a:latin typeface="Lucida Sans Unicode"/>
                <a:cs typeface="Lucida Sans Unicode"/>
              </a:rPr>
              <a:t>N</a:t>
            </a:r>
            <a:r>
              <a:rPr b="0" spc="90" dirty="0">
                <a:latin typeface="Lucida Sans Unicode"/>
                <a:cs typeface="Lucida Sans Unicode"/>
              </a:rPr>
              <a:t>S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155" dirty="0">
                <a:latin typeface="Lucida Sans Unicode"/>
                <a:cs typeface="Lucida Sans Unicode"/>
              </a:rPr>
              <a:t>C</a:t>
            </a:r>
            <a:r>
              <a:rPr b="0" spc="-45" dirty="0">
                <a:latin typeface="Lucida Sans Unicode"/>
                <a:cs typeface="Lucida Sans Unicode"/>
              </a:rPr>
              <a:t>U</a:t>
            </a:r>
            <a:r>
              <a:rPr b="0" spc="-195" dirty="0">
                <a:latin typeface="Lucida Sans Unicode"/>
                <a:cs typeface="Lucida Sans Unicode"/>
              </a:rPr>
              <a:t>T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40" dirty="0">
                <a:latin typeface="Lucida Sans Unicode"/>
                <a:cs typeface="Lucida Sans Unicode"/>
              </a:rPr>
              <a:t>V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95" dirty="0">
                <a:latin typeface="Lucida Sans Unicode"/>
                <a:cs typeface="Lucida Sans Unicode"/>
              </a:rPr>
              <a:t>D</a:t>
            </a:r>
            <a:r>
              <a:rPr b="0" spc="10" dirty="0">
                <a:latin typeface="Lucida Sans Unicode"/>
                <a:cs typeface="Lucida Sans Unicode"/>
              </a:rPr>
              <a:t>O</a:t>
            </a:r>
            <a:r>
              <a:rPr b="0" spc="90" dirty="0">
                <a:latin typeface="Lucida Sans Unicode"/>
                <a:cs typeface="Lucida Sans Unicode"/>
              </a:rPr>
              <a:t>S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95" dirty="0">
                <a:latin typeface="Lucida Sans Unicode"/>
                <a:cs typeface="Lucida Sans Unicode"/>
              </a:rPr>
              <a:t>S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40" dirty="0">
                <a:latin typeface="Lucida Sans Unicode"/>
                <a:cs typeface="Lucida Sans Unicode"/>
              </a:rPr>
              <a:t>A</a:t>
            </a:r>
            <a:r>
              <a:rPr b="0" spc="-55" dirty="0">
                <a:latin typeface="Lucida Sans Unicode"/>
                <a:cs typeface="Lucida Sans Unicode"/>
              </a:rPr>
              <a:t>R</a:t>
            </a:r>
            <a:r>
              <a:rPr b="0" spc="-60" dirty="0">
                <a:latin typeface="Lucida Sans Unicode"/>
                <a:cs typeface="Lucida Sans Unicode"/>
              </a:rPr>
              <a:t>E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b="0" spc="-10" dirty="0">
                <a:latin typeface="Lucida Sans Unicode"/>
                <a:cs typeface="Lucida Sans Unicode"/>
              </a:rPr>
              <a:t>M</a:t>
            </a:r>
            <a:r>
              <a:rPr b="0" spc="-90" dirty="0">
                <a:latin typeface="Lucida Sans Unicode"/>
                <a:cs typeface="Lucida Sans Unicode"/>
              </a:rPr>
              <a:t>I</a:t>
            </a:r>
            <a:r>
              <a:rPr b="0" spc="90" dirty="0">
                <a:latin typeface="Lucida Sans Unicode"/>
                <a:cs typeface="Lucida Sans Unicode"/>
              </a:rPr>
              <a:t>SS</a:t>
            </a:r>
            <a:r>
              <a:rPr b="0" spc="-65" dirty="0">
                <a:latin typeface="Lucida Sans Unicode"/>
                <a:cs typeface="Lucida Sans Unicode"/>
              </a:rPr>
              <a:t>E</a:t>
            </a:r>
            <a:r>
              <a:rPr b="0" spc="-90" dirty="0">
                <a:latin typeface="Lucida Sans Unicode"/>
                <a:cs typeface="Lucida Sans Unicode"/>
              </a:rPr>
              <a:t>D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Lucida Sans Unicode"/>
              <a:cs typeface="Lucida Sans Unicode"/>
            </a:endParaRPr>
          </a:p>
          <a:p>
            <a:pPr marL="41910" marR="781685">
              <a:lnSpc>
                <a:spcPct val="116700"/>
              </a:lnSpc>
              <a:spcBef>
                <a:spcPts val="5"/>
              </a:spcBef>
            </a:pPr>
            <a:r>
              <a:rPr sz="2250" spc="140" dirty="0"/>
              <a:t>B</a:t>
            </a:r>
            <a:r>
              <a:rPr sz="2250" spc="35" dirty="0"/>
              <a:t>I</a:t>
            </a:r>
            <a:r>
              <a:rPr sz="2250" spc="185" dirty="0"/>
              <a:t>O</a:t>
            </a:r>
            <a:r>
              <a:rPr sz="2250" spc="385" dirty="0"/>
              <a:t>M</a:t>
            </a:r>
            <a:r>
              <a:rPr sz="2250" spc="-65" dirty="0"/>
              <a:t>E</a:t>
            </a:r>
            <a:r>
              <a:rPr sz="2250" spc="-50" dirty="0"/>
              <a:t>T</a:t>
            </a:r>
            <a:r>
              <a:rPr sz="2250" spc="90" dirty="0"/>
              <a:t>R</a:t>
            </a:r>
            <a:r>
              <a:rPr sz="2250" spc="35" dirty="0"/>
              <a:t>I</a:t>
            </a:r>
            <a:r>
              <a:rPr sz="2250" spc="335" dirty="0"/>
              <a:t>C</a:t>
            </a:r>
            <a:r>
              <a:rPr sz="2250" spc="-204" dirty="0"/>
              <a:t> </a:t>
            </a:r>
            <a:r>
              <a:rPr sz="2250" spc="229" dirty="0"/>
              <a:t>A</a:t>
            </a:r>
            <a:r>
              <a:rPr sz="2250" spc="60" dirty="0"/>
              <a:t>U</a:t>
            </a:r>
            <a:r>
              <a:rPr sz="2250" spc="-50" dirty="0"/>
              <a:t>T</a:t>
            </a:r>
            <a:r>
              <a:rPr sz="2250" spc="105" dirty="0"/>
              <a:t>H</a:t>
            </a:r>
            <a:r>
              <a:rPr sz="2250" spc="-65" dirty="0"/>
              <a:t>E</a:t>
            </a:r>
            <a:r>
              <a:rPr sz="2250" spc="190" dirty="0"/>
              <a:t>N</a:t>
            </a:r>
            <a:r>
              <a:rPr sz="2250" spc="-50" dirty="0"/>
              <a:t>T</a:t>
            </a:r>
            <a:r>
              <a:rPr sz="2250" spc="35" dirty="0"/>
              <a:t>I</a:t>
            </a:r>
            <a:r>
              <a:rPr sz="2250" spc="335" dirty="0"/>
              <a:t>C</a:t>
            </a:r>
            <a:r>
              <a:rPr sz="2250" spc="229" dirty="0"/>
              <a:t>A</a:t>
            </a:r>
            <a:r>
              <a:rPr sz="2250" spc="-50" dirty="0"/>
              <a:t>T</a:t>
            </a:r>
            <a:r>
              <a:rPr sz="2250" spc="35" dirty="0"/>
              <a:t>I</a:t>
            </a:r>
            <a:r>
              <a:rPr sz="2250" spc="185" dirty="0"/>
              <a:t>O</a:t>
            </a:r>
            <a:r>
              <a:rPr sz="2250" spc="120" dirty="0"/>
              <a:t>N  </a:t>
            </a:r>
            <a:r>
              <a:rPr sz="2250" spc="60" dirty="0"/>
              <a:t>U</a:t>
            </a:r>
            <a:r>
              <a:rPr sz="2250" spc="229" dirty="0"/>
              <a:t>S</a:t>
            </a:r>
            <a:r>
              <a:rPr sz="2250" spc="-65" dirty="0"/>
              <a:t>E</a:t>
            </a:r>
            <a:r>
              <a:rPr sz="2250" spc="-204" dirty="0"/>
              <a:t> </a:t>
            </a:r>
            <a:r>
              <a:rPr sz="2250" spc="-85" dirty="0"/>
              <a:t>F</a:t>
            </a:r>
            <a:r>
              <a:rPr sz="2250" spc="35" dirty="0"/>
              <a:t>I</a:t>
            </a:r>
            <a:r>
              <a:rPr sz="2250" spc="190" dirty="0"/>
              <a:t>N</a:t>
            </a:r>
            <a:r>
              <a:rPr sz="2250" spc="200" dirty="0"/>
              <a:t>G</a:t>
            </a:r>
            <a:r>
              <a:rPr sz="2250" spc="-65" dirty="0"/>
              <a:t>E</a:t>
            </a:r>
            <a:r>
              <a:rPr sz="2250" spc="90" dirty="0"/>
              <a:t>R</a:t>
            </a:r>
            <a:r>
              <a:rPr sz="2250" spc="80" dirty="0"/>
              <a:t>P</a:t>
            </a:r>
            <a:r>
              <a:rPr sz="2250" spc="90" dirty="0"/>
              <a:t>R</a:t>
            </a:r>
            <a:r>
              <a:rPr sz="2250" spc="35" dirty="0"/>
              <a:t>I</a:t>
            </a:r>
            <a:r>
              <a:rPr sz="2250" spc="190" dirty="0"/>
              <a:t>N</a:t>
            </a:r>
            <a:r>
              <a:rPr sz="2250" spc="-50" dirty="0"/>
              <a:t>T</a:t>
            </a:r>
            <a:r>
              <a:rPr sz="2250" spc="140" dirty="0"/>
              <a:t>/</a:t>
            </a:r>
            <a:r>
              <a:rPr sz="2250" spc="-85" dirty="0"/>
              <a:t>F</a:t>
            </a:r>
            <a:r>
              <a:rPr sz="2250" spc="229" dirty="0"/>
              <a:t>A</a:t>
            </a:r>
            <a:r>
              <a:rPr sz="2250" spc="335" dirty="0"/>
              <a:t>C</a:t>
            </a:r>
            <a:r>
              <a:rPr sz="2250" spc="-45" dirty="0"/>
              <a:t>E  </a:t>
            </a:r>
            <a:r>
              <a:rPr sz="2250" spc="90" dirty="0"/>
              <a:t>R</a:t>
            </a:r>
            <a:r>
              <a:rPr sz="2250" spc="-65" dirty="0"/>
              <a:t>E</a:t>
            </a:r>
            <a:r>
              <a:rPr sz="2250" spc="335" dirty="0"/>
              <a:t>C</a:t>
            </a:r>
            <a:r>
              <a:rPr sz="2250" spc="185" dirty="0"/>
              <a:t>O</a:t>
            </a:r>
            <a:r>
              <a:rPr sz="2250" spc="200" dirty="0"/>
              <a:t>G</a:t>
            </a:r>
            <a:r>
              <a:rPr sz="2250" spc="190" dirty="0"/>
              <a:t>N</a:t>
            </a:r>
            <a:r>
              <a:rPr sz="2250" spc="35" dirty="0"/>
              <a:t>I</a:t>
            </a:r>
            <a:r>
              <a:rPr sz="2250" spc="-50" dirty="0"/>
              <a:t>T</a:t>
            </a:r>
            <a:r>
              <a:rPr sz="2250" spc="35" dirty="0"/>
              <a:t>I</a:t>
            </a:r>
            <a:r>
              <a:rPr sz="2250" spc="185" dirty="0"/>
              <a:t>O</a:t>
            </a:r>
            <a:r>
              <a:rPr sz="2250" spc="190" dirty="0"/>
              <a:t>N</a:t>
            </a:r>
            <a:r>
              <a:rPr sz="2250" spc="-204" dirty="0"/>
              <a:t> </a:t>
            </a:r>
            <a:r>
              <a:rPr sz="2250" spc="-190" dirty="0"/>
              <a:t>:</a:t>
            </a:r>
            <a:endParaRPr sz="2250"/>
          </a:p>
          <a:p>
            <a:pPr marL="41910" marR="45085">
              <a:lnSpc>
                <a:spcPct val="116700"/>
              </a:lnSpc>
            </a:pPr>
            <a:r>
              <a:rPr sz="2250" b="0" spc="-210" dirty="0">
                <a:latin typeface="Lucida Sans Unicode"/>
                <a:cs typeface="Lucida Sans Unicode"/>
              </a:rPr>
              <a:t>T</a:t>
            </a:r>
            <a:r>
              <a:rPr sz="2250" b="0" spc="20" dirty="0">
                <a:latin typeface="Lucida Sans Unicode"/>
                <a:cs typeface="Lucida Sans Unicode"/>
              </a:rPr>
              <a:t>O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-85" dirty="0">
                <a:latin typeface="Lucida Sans Unicode"/>
                <a:cs typeface="Lucida Sans Unicode"/>
              </a:rPr>
              <a:t>N</a:t>
            </a:r>
            <a:r>
              <a:rPr sz="2250" b="0" spc="105" dirty="0">
                <a:latin typeface="Lucida Sans Unicode"/>
                <a:cs typeface="Lucida Sans Unicode"/>
              </a:rPr>
              <a:t>S</a:t>
            </a:r>
            <a:r>
              <a:rPr sz="2250" b="0" spc="-45" dirty="0">
                <a:latin typeface="Lucida Sans Unicode"/>
                <a:cs typeface="Lucida Sans Unicode"/>
              </a:rPr>
              <a:t>U</a:t>
            </a:r>
            <a:r>
              <a:rPr sz="2250" b="0" spc="-55" dirty="0">
                <a:latin typeface="Lucida Sans Unicode"/>
                <a:cs typeface="Lucida Sans Unicode"/>
              </a:rPr>
              <a:t>R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20" dirty="0">
                <a:latin typeface="Lucida Sans Unicode"/>
                <a:cs typeface="Lucida Sans Unicode"/>
              </a:rPr>
              <a:t>O</a:t>
            </a:r>
            <a:r>
              <a:rPr sz="2250" b="0" spc="-85" dirty="0">
                <a:latin typeface="Lucida Sans Unicode"/>
                <a:cs typeface="Lucida Sans Unicode"/>
              </a:rPr>
              <a:t>N</a:t>
            </a:r>
            <a:r>
              <a:rPr sz="2250" b="0" spc="-229" dirty="0">
                <a:latin typeface="Lucida Sans Unicode"/>
                <a:cs typeface="Lucida Sans Unicode"/>
              </a:rPr>
              <a:t>L</a:t>
            </a:r>
            <a:r>
              <a:rPr sz="2250" b="0" spc="-90" dirty="0">
                <a:latin typeface="Lucida Sans Unicode"/>
                <a:cs typeface="Lucida Sans Unicode"/>
              </a:rPr>
              <a:t>Y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-210" dirty="0">
                <a:latin typeface="Lucida Sans Unicode"/>
                <a:cs typeface="Lucida Sans Unicode"/>
              </a:rPr>
              <a:t>T</a:t>
            </a:r>
            <a:r>
              <a:rPr sz="2250" b="0" spc="-100" dirty="0">
                <a:latin typeface="Lucida Sans Unicode"/>
                <a:cs typeface="Lucida Sans Unicode"/>
              </a:rPr>
              <a:t>H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-55" dirty="0">
                <a:latin typeface="Lucida Sans Unicode"/>
                <a:cs typeface="Lucida Sans Unicode"/>
              </a:rPr>
              <a:t>R</a:t>
            </a:r>
            <a:r>
              <a:rPr sz="2250" b="0" spc="-95" dirty="0">
                <a:latin typeface="Lucida Sans Unicode"/>
                <a:cs typeface="Lucida Sans Unicode"/>
              </a:rPr>
              <a:t>I</a:t>
            </a:r>
            <a:r>
              <a:rPr sz="2250" b="0" spc="120" dirty="0">
                <a:latin typeface="Lucida Sans Unicode"/>
                <a:cs typeface="Lucida Sans Unicode"/>
              </a:rPr>
              <a:t>G</a:t>
            </a:r>
            <a:r>
              <a:rPr sz="2250" b="0" spc="-100" dirty="0">
                <a:latin typeface="Lucida Sans Unicode"/>
                <a:cs typeface="Lucida Sans Unicode"/>
              </a:rPr>
              <a:t>H</a:t>
            </a:r>
            <a:r>
              <a:rPr sz="2250" b="0" spc="-210" dirty="0">
                <a:latin typeface="Lucida Sans Unicode"/>
                <a:cs typeface="Lucida Sans Unicode"/>
              </a:rPr>
              <a:t>T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55" dirty="0">
                <a:latin typeface="Lucida Sans Unicode"/>
                <a:cs typeface="Lucida Sans Unicode"/>
              </a:rPr>
              <a:t>P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-55" dirty="0">
                <a:latin typeface="Lucida Sans Unicode"/>
                <a:cs typeface="Lucida Sans Unicode"/>
              </a:rPr>
              <a:t>R</a:t>
            </a:r>
            <a:r>
              <a:rPr sz="2250" b="0" spc="105" dirty="0">
                <a:latin typeface="Lucida Sans Unicode"/>
                <a:cs typeface="Lucida Sans Unicode"/>
              </a:rPr>
              <a:t>S</a:t>
            </a:r>
            <a:r>
              <a:rPr sz="2250" b="0" spc="20" dirty="0">
                <a:latin typeface="Lucida Sans Unicode"/>
                <a:cs typeface="Lucida Sans Unicode"/>
              </a:rPr>
              <a:t>O</a:t>
            </a:r>
            <a:r>
              <a:rPr sz="2250" b="0" spc="-50" dirty="0">
                <a:latin typeface="Lucida Sans Unicode"/>
                <a:cs typeface="Lucida Sans Unicode"/>
              </a:rPr>
              <a:t>N  </a:t>
            </a:r>
            <a:r>
              <a:rPr sz="2250" b="0" spc="-40" dirty="0">
                <a:latin typeface="Lucida Sans Unicode"/>
                <a:cs typeface="Lucida Sans Unicode"/>
              </a:rPr>
              <a:t>A</a:t>
            </a:r>
            <a:r>
              <a:rPr sz="2250" b="0" spc="180" dirty="0">
                <a:latin typeface="Lucida Sans Unicode"/>
                <a:cs typeface="Lucida Sans Unicode"/>
              </a:rPr>
              <a:t>CC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105" dirty="0">
                <a:latin typeface="Lucida Sans Unicode"/>
                <a:cs typeface="Lucida Sans Unicode"/>
              </a:rPr>
              <a:t>SS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105" dirty="0">
                <a:latin typeface="Lucida Sans Unicode"/>
                <a:cs typeface="Lucida Sans Unicode"/>
              </a:rPr>
              <a:t>S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-210" dirty="0">
                <a:latin typeface="Lucida Sans Unicode"/>
                <a:cs typeface="Lucida Sans Unicode"/>
              </a:rPr>
              <a:t>T</a:t>
            </a:r>
            <a:r>
              <a:rPr sz="2250" b="0" spc="-100" dirty="0">
                <a:latin typeface="Lucida Sans Unicode"/>
                <a:cs typeface="Lucida Sans Unicode"/>
              </a:rPr>
              <a:t>H</a:t>
            </a:r>
            <a:r>
              <a:rPr sz="2250" b="0" spc="-70" dirty="0">
                <a:latin typeface="Lucida Sans Unicode"/>
                <a:cs typeface="Lucida Sans Unicode"/>
              </a:rPr>
              <a:t>E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55" dirty="0">
                <a:latin typeface="Lucida Sans Unicode"/>
                <a:cs typeface="Lucida Sans Unicode"/>
              </a:rPr>
              <a:t>P</a:t>
            </a:r>
            <a:r>
              <a:rPr sz="2250" b="0" spc="-95" dirty="0">
                <a:latin typeface="Lucida Sans Unicode"/>
                <a:cs typeface="Lucida Sans Unicode"/>
              </a:rPr>
              <a:t>I</a:t>
            </a:r>
            <a:r>
              <a:rPr sz="2250" b="0" spc="-229" dirty="0">
                <a:latin typeface="Lucida Sans Unicode"/>
                <a:cs typeface="Lucida Sans Unicode"/>
              </a:rPr>
              <a:t>LL</a:t>
            </a:r>
            <a:r>
              <a:rPr sz="2250" b="0" spc="105" dirty="0">
                <a:latin typeface="Lucida Sans Unicode"/>
                <a:cs typeface="Lucida Sans Unicode"/>
              </a:rPr>
              <a:t>S</a:t>
            </a:r>
            <a:r>
              <a:rPr sz="2250" b="0" spc="-240" dirty="0">
                <a:latin typeface="Lucida Sans Unicode"/>
                <a:cs typeface="Lucida Sans Unicode"/>
              </a:rPr>
              <a:t>.</a:t>
            </a:r>
            <a:endParaRPr sz="2250">
              <a:latin typeface="Lucida Sans Unicode"/>
              <a:cs typeface="Lucida Sans Unicode"/>
            </a:endParaRPr>
          </a:p>
          <a:p>
            <a:pPr marL="41910">
              <a:lnSpc>
                <a:spcPct val="100000"/>
              </a:lnSpc>
              <a:spcBef>
                <a:spcPts val="445"/>
              </a:spcBef>
            </a:pPr>
            <a:r>
              <a:rPr sz="2250" b="0" spc="-35" dirty="0">
                <a:latin typeface="Lucida Sans Unicode"/>
                <a:cs typeface="Lucida Sans Unicode"/>
              </a:rPr>
              <a:t>PREVENTS</a:t>
            </a:r>
            <a:r>
              <a:rPr sz="2250" b="0" spc="-120" dirty="0">
                <a:latin typeface="Lucida Sans Unicode"/>
                <a:cs typeface="Lucida Sans Unicode"/>
              </a:rPr>
              <a:t> </a:t>
            </a:r>
            <a:r>
              <a:rPr sz="2250" b="0" dirty="0">
                <a:latin typeface="Lucida Sans Unicode"/>
                <a:cs typeface="Lucida Sans Unicode"/>
              </a:rPr>
              <a:t>MISUSE</a:t>
            </a:r>
            <a:r>
              <a:rPr sz="2250" b="0" spc="-114" dirty="0">
                <a:latin typeface="Lucida Sans Unicode"/>
                <a:cs typeface="Lucida Sans Unicode"/>
              </a:rPr>
              <a:t> </a:t>
            </a:r>
            <a:r>
              <a:rPr sz="2250" b="0" spc="-20" dirty="0">
                <a:latin typeface="Lucida Sans Unicode"/>
                <a:cs typeface="Lucida Sans Unicode"/>
              </a:rPr>
              <a:t>OR</a:t>
            </a:r>
            <a:r>
              <a:rPr sz="2250" b="0" spc="-120" dirty="0">
                <a:latin typeface="Lucida Sans Unicode"/>
                <a:cs typeface="Lucida Sans Unicode"/>
              </a:rPr>
              <a:t> </a:t>
            </a:r>
            <a:r>
              <a:rPr sz="2250" b="0" spc="-40" dirty="0">
                <a:latin typeface="Lucida Sans Unicode"/>
                <a:cs typeface="Lucida Sans Unicode"/>
              </a:rPr>
              <a:t>OVERDOSE.</a:t>
            </a:r>
            <a:endParaRPr sz="2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50338" y="0"/>
              <a:ext cx="3037660" cy="39007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479" y="0"/>
              <a:ext cx="6922007" cy="29961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0814" y="1917590"/>
              <a:ext cx="1154434" cy="11544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7568" y="1914345"/>
              <a:ext cx="1161415" cy="1161415"/>
            </a:xfrm>
            <a:custGeom>
              <a:avLst/>
              <a:gdLst/>
              <a:ahLst/>
              <a:cxnLst/>
              <a:rect l="l" t="t" r="r" b="b"/>
              <a:pathLst>
                <a:path w="1161414" h="1161414">
                  <a:moveTo>
                    <a:pt x="0" y="1156157"/>
                  </a:moveTo>
                  <a:lnTo>
                    <a:pt x="0" y="1390"/>
                  </a:lnTo>
                  <a:lnTo>
                    <a:pt x="1390" y="0"/>
                  </a:lnTo>
                  <a:lnTo>
                    <a:pt x="1159534" y="0"/>
                  </a:lnTo>
                  <a:lnTo>
                    <a:pt x="1161157" y="1622"/>
                  </a:lnTo>
                  <a:lnTo>
                    <a:pt x="1160925" y="3245"/>
                  </a:lnTo>
                  <a:lnTo>
                    <a:pt x="1160925" y="12981"/>
                  </a:lnTo>
                  <a:lnTo>
                    <a:pt x="1154434" y="6490"/>
                  </a:lnTo>
                  <a:lnTo>
                    <a:pt x="6490" y="6490"/>
                  </a:lnTo>
                  <a:lnTo>
                    <a:pt x="6490" y="1154434"/>
                  </a:lnTo>
                  <a:lnTo>
                    <a:pt x="12981" y="1160925"/>
                  </a:lnTo>
                  <a:lnTo>
                    <a:pt x="4768" y="1160925"/>
                  </a:lnTo>
                  <a:lnTo>
                    <a:pt x="0" y="1156157"/>
                  </a:lnTo>
                  <a:close/>
                </a:path>
                <a:path w="1161414" h="1161414">
                  <a:moveTo>
                    <a:pt x="12981" y="1160925"/>
                  </a:moveTo>
                  <a:lnTo>
                    <a:pt x="6490" y="1154434"/>
                  </a:lnTo>
                  <a:lnTo>
                    <a:pt x="1154434" y="1154434"/>
                  </a:lnTo>
                  <a:lnTo>
                    <a:pt x="1154434" y="6490"/>
                  </a:lnTo>
                  <a:lnTo>
                    <a:pt x="1160925" y="12981"/>
                  </a:lnTo>
                  <a:lnTo>
                    <a:pt x="1160925" y="1156156"/>
                  </a:lnTo>
                  <a:lnTo>
                    <a:pt x="1156156" y="1160925"/>
                  </a:lnTo>
                  <a:lnTo>
                    <a:pt x="12981" y="11609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551" y="905256"/>
              <a:ext cx="3160775" cy="31607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153065" y="1757506"/>
            <a:ext cx="13088619" cy="74803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400" b="1" spc="-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b="1" spc="5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b="1" spc="2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4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2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b="1" spc="229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b="1" spc="3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b="1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b="1" spc="1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b="1" spc="2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b="1" spc="-19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12700" marR="3736340">
              <a:lnSpc>
                <a:spcPct val="135700"/>
              </a:lnSpc>
              <a:spcBef>
                <a:spcPts val="5"/>
              </a:spcBef>
            </a:pPr>
            <a:r>
              <a:rPr sz="2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Ensures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pills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taken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correct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time,</a:t>
            </a:r>
            <a:r>
              <a:rPr sz="24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reducing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risk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400" spc="-7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missed</a:t>
            </a:r>
            <a:r>
              <a:rPr sz="24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double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doses.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450">
              <a:latin typeface="Lucida Sans Unicode"/>
              <a:cs typeface="Lucida Sans Unicode"/>
            </a:endParaRPr>
          </a:p>
          <a:p>
            <a:pPr marL="2814955">
              <a:lnSpc>
                <a:spcPct val="100000"/>
              </a:lnSpc>
            </a:pPr>
            <a:r>
              <a:rPr sz="2400" b="1" spc="12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b="1" spc="2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b="1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b="1" spc="2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b="1" spc="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b="1" spc="1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b="1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b="1" spc="2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b="1" spc="2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24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b="1" spc="3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b="1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2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b="1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b="1" spc="3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b="1" spc="-19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2814955" marR="5080">
              <a:lnSpc>
                <a:spcPct val="135700"/>
              </a:lnSpc>
            </a:pP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Especially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useful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4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seniors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those</a:t>
            </a:r>
            <a:r>
              <a:rPr sz="24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memory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loss,</a:t>
            </a:r>
            <a:r>
              <a:rPr sz="24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Alzheimer’s, </a:t>
            </a:r>
            <a:r>
              <a:rPr sz="2400" spc="-7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4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chronic</a:t>
            </a:r>
            <a:r>
              <a:rPr sz="24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conditions.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b="1" spc="1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2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b="1" spc="2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b="1" spc="229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3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3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b="1" spc="3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b="1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b="1" spc="3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b="1" spc="17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21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2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2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b="1" spc="2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2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b="1" spc="229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-19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12700" marR="3190875">
              <a:lnSpc>
                <a:spcPct val="135700"/>
              </a:lnSpc>
            </a:pP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Patients</a:t>
            </a:r>
            <a:r>
              <a:rPr sz="24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manage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medication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independently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2400" spc="-7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automated</a:t>
            </a:r>
            <a:r>
              <a:rPr sz="24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reminders.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Lucida Sans Unicode"/>
              <a:cs typeface="Lucida Sans Unicode"/>
            </a:endParaRPr>
          </a:p>
          <a:p>
            <a:pPr marL="2814955">
              <a:lnSpc>
                <a:spcPct val="100000"/>
              </a:lnSpc>
            </a:pPr>
            <a:r>
              <a:rPr sz="2400" b="1" spc="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b="1" spc="5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b="1" spc="2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b="1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b="1" spc="1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b="1" spc="24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3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12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3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b="1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b="1" spc="2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210" dirty="0">
                <a:solidFill>
                  <a:srgbClr val="FFFFFF"/>
                </a:solidFill>
                <a:latin typeface="Trebuchet MS"/>
                <a:cs typeface="Trebuchet MS"/>
              </a:rPr>
              <a:t>Ou</a:t>
            </a:r>
            <a:r>
              <a:rPr sz="2400" b="1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b="1" spc="229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b="1" spc="1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b="1" spc="5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b="1" spc="3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b="1" spc="-19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2814955" marR="473709">
              <a:lnSpc>
                <a:spcPct val="135700"/>
              </a:lnSpc>
              <a:spcBef>
                <a:spcPts val="5"/>
              </a:spcBef>
            </a:pPr>
            <a:r>
              <a:rPr sz="2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Better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medication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adherence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leads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4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effective</a:t>
            </a:r>
            <a:r>
              <a:rPr sz="2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treatment </a:t>
            </a:r>
            <a:r>
              <a:rPr sz="2400" spc="-7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4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faster</a:t>
            </a:r>
            <a:r>
              <a:rPr sz="24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recovery.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6906895" cy="10287000"/>
            <a:chOff x="0" y="0"/>
            <a:chExt cx="6906895" cy="1028700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7879" y="4031798"/>
              <a:ext cx="1154434" cy="11544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44634" y="4028553"/>
              <a:ext cx="1161415" cy="1161415"/>
            </a:xfrm>
            <a:custGeom>
              <a:avLst/>
              <a:gdLst/>
              <a:ahLst/>
              <a:cxnLst/>
              <a:rect l="l" t="t" r="r" b="b"/>
              <a:pathLst>
                <a:path w="1161414" h="1161414">
                  <a:moveTo>
                    <a:pt x="4768" y="1160925"/>
                  </a:moveTo>
                  <a:lnTo>
                    <a:pt x="0" y="1156157"/>
                  </a:lnTo>
                  <a:lnTo>
                    <a:pt x="0" y="1391"/>
                  </a:lnTo>
                  <a:lnTo>
                    <a:pt x="1391" y="0"/>
                  </a:lnTo>
                  <a:lnTo>
                    <a:pt x="1159534" y="0"/>
                  </a:lnTo>
                  <a:lnTo>
                    <a:pt x="1161157" y="1622"/>
                  </a:lnTo>
                  <a:lnTo>
                    <a:pt x="1160925" y="3245"/>
                  </a:lnTo>
                  <a:lnTo>
                    <a:pt x="1160925" y="12981"/>
                  </a:lnTo>
                  <a:lnTo>
                    <a:pt x="1154434" y="6490"/>
                  </a:lnTo>
                  <a:lnTo>
                    <a:pt x="6490" y="6490"/>
                  </a:lnTo>
                  <a:lnTo>
                    <a:pt x="6490" y="1154434"/>
                  </a:lnTo>
                  <a:lnTo>
                    <a:pt x="12981" y="1160925"/>
                  </a:lnTo>
                  <a:lnTo>
                    <a:pt x="4768" y="1160925"/>
                  </a:lnTo>
                  <a:close/>
                </a:path>
                <a:path w="1161414" h="1161414">
                  <a:moveTo>
                    <a:pt x="12981" y="1160925"/>
                  </a:moveTo>
                  <a:lnTo>
                    <a:pt x="6490" y="1154434"/>
                  </a:lnTo>
                  <a:lnTo>
                    <a:pt x="1154434" y="1154434"/>
                  </a:lnTo>
                  <a:lnTo>
                    <a:pt x="1154434" y="6490"/>
                  </a:lnTo>
                  <a:lnTo>
                    <a:pt x="1160925" y="12981"/>
                  </a:lnTo>
                  <a:lnTo>
                    <a:pt x="1160925" y="1156157"/>
                  </a:lnTo>
                  <a:lnTo>
                    <a:pt x="1156157" y="1160925"/>
                  </a:lnTo>
                  <a:lnTo>
                    <a:pt x="12981" y="11609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2944" y="3017519"/>
              <a:ext cx="3163823" cy="31638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0814" y="6069081"/>
              <a:ext cx="1154434" cy="115443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07568" y="6065835"/>
              <a:ext cx="1161415" cy="1161415"/>
            </a:xfrm>
            <a:custGeom>
              <a:avLst/>
              <a:gdLst/>
              <a:ahLst/>
              <a:cxnLst/>
              <a:rect l="l" t="t" r="r" b="b"/>
              <a:pathLst>
                <a:path w="1161414" h="1161415">
                  <a:moveTo>
                    <a:pt x="4768" y="1160925"/>
                  </a:moveTo>
                  <a:lnTo>
                    <a:pt x="0" y="1156157"/>
                  </a:lnTo>
                  <a:lnTo>
                    <a:pt x="0" y="1390"/>
                  </a:lnTo>
                  <a:lnTo>
                    <a:pt x="1390" y="0"/>
                  </a:lnTo>
                  <a:lnTo>
                    <a:pt x="1159534" y="0"/>
                  </a:lnTo>
                  <a:lnTo>
                    <a:pt x="1161157" y="1622"/>
                  </a:lnTo>
                  <a:lnTo>
                    <a:pt x="1160925" y="3245"/>
                  </a:lnTo>
                  <a:lnTo>
                    <a:pt x="1160925" y="12981"/>
                  </a:lnTo>
                  <a:lnTo>
                    <a:pt x="1154434" y="6490"/>
                  </a:lnTo>
                  <a:lnTo>
                    <a:pt x="6490" y="6490"/>
                  </a:lnTo>
                  <a:lnTo>
                    <a:pt x="6490" y="1154434"/>
                  </a:lnTo>
                  <a:lnTo>
                    <a:pt x="12981" y="1160925"/>
                  </a:lnTo>
                  <a:lnTo>
                    <a:pt x="4768" y="1160925"/>
                  </a:lnTo>
                  <a:close/>
                </a:path>
                <a:path w="1161414" h="1161415">
                  <a:moveTo>
                    <a:pt x="12981" y="1160925"/>
                  </a:moveTo>
                  <a:lnTo>
                    <a:pt x="6490" y="1154434"/>
                  </a:lnTo>
                  <a:lnTo>
                    <a:pt x="1154434" y="1154434"/>
                  </a:lnTo>
                  <a:lnTo>
                    <a:pt x="1154434" y="6490"/>
                  </a:lnTo>
                  <a:lnTo>
                    <a:pt x="1160925" y="12981"/>
                  </a:lnTo>
                  <a:lnTo>
                    <a:pt x="1160925" y="1156157"/>
                  </a:lnTo>
                  <a:lnTo>
                    <a:pt x="1156157" y="1160925"/>
                  </a:lnTo>
                  <a:lnTo>
                    <a:pt x="12981" y="11609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551" y="5056631"/>
              <a:ext cx="3160775" cy="31607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7879" y="8106364"/>
              <a:ext cx="1154434" cy="115443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744634" y="8103118"/>
              <a:ext cx="1161415" cy="1161415"/>
            </a:xfrm>
            <a:custGeom>
              <a:avLst/>
              <a:gdLst/>
              <a:ahLst/>
              <a:cxnLst/>
              <a:rect l="l" t="t" r="r" b="b"/>
              <a:pathLst>
                <a:path w="1161414" h="1161415">
                  <a:moveTo>
                    <a:pt x="4769" y="1160925"/>
                  </a:moveTo>
                  <a:lnTo>
                    <a:pt x="0" y="1156156"/>
                  </a:lnTo>
                  <a:lnTo>
                    <a:pt x="0" y="1390"/>
                  </a:lnTo>
                  <a:lnTo>
                    <a:pt x="1390" y="0"/>
                  </a:lnTo>
                  <a:lnTo>
                    <a:pt x="1159534" y="0"/>
                  </a:lnTo>
                  <a:lnTo>
                    <a:pt x="1161157" y="1622"/>
                  </a:lnTo>
                  <a:lnTo>
                    <a:pt x="1160925" y="3245"/>
                  </a:lnTo>
                  <a:lnTo>
                    <a:pt x="1160925" y="12981"/>
                  </a:lnTo>
                  <a:lnTo>
                    <a:pt x="1154434" y="6490"/>
                  </a:lnTo>
                  <a:lnTo>
                    <a:pt x="6490" y="6490"/>
                  </a:lnTo>
                  <a:lnTo>
                    <a:pt x="6490" y="1154434"/>
                  </a:lnTo>
                  <a:lnTo>
                    <a:pt x="12981" y="1160925"/>
                  </a:lnTo>
                  <a:lnTo>
                    <a:pt x="4769" y="1160925"/>
                  </a:lnTo>
                  <a:close/>
                </a:path>
                <a:path w="1161414" h="1161415">
                  <a:moveTo>
                    <a:pt x="12981" y="1160925"/>
                  </a:moveTo>
                  <a:lnTo>
                    <a:pt x="6490" y="1154434"/>
                  </a:lnTo>
                  <a:lnTo>
                    <a:pt x="1154434" y="1154434"/>
                  </a:lnTo>
                  <a:lnTo>
                    <a:pt x="1154434" y="6490"/>
                  </a:lnTo>
                  <a:lnTo>
                    <a:pt x="1160925" y="12981"/>
                  </a:lnTo>
                  <a:lnTo>
                    <a:pt x="1160925" y="1156156"/>
                  </a:lnTo>
                  <a:lnTo>
                    <a:pt x="1156156" y="1160925"/>
                  </a:lnTo>
                  <a:lnTo>
                    <a:pt x="12981" y="11609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2944" y="7092695"/>
              <a:ext cx="3163823" cy="31607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4431951" cy="33492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6914613"/>
              <a:ext cx="6502281" cy="3372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35996" y="0"/>
            <a:ext cx="4152003" cy="34756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4415" y="0"/>
            <a:ext cx="6934199" cy="3352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940611"/>
            <a:ext cx="4343709" cy="334638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91311" y="2097023"/>
            <a:ext cx="3289300" cy="3289300"/>
            <a:chOff x="591311" y="2097023"/>
            <a:chExt cx="3289300" cy="328930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4782" y="3151193"/>
              <a:ext cx="1201967" cy="12019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31403" y="3147814"/>
              <a:ext cx="1209040" cy="1209040"/>
            </a:xfrm>
            <a:custGeom>
              <a:avLst/>
              <a:gdLst/>
              <a:ahLst/>
              <a:cxnLst/>
              <a:rect l="l" t="t" r="r" b="b"/>
              <a:pathLst>
                <a:path w="1209039" h="1209039">
                  <a:moveTo>
                    <a:pt x="0" y="1203760"/>
                  </a:moveTo>
                  <a:lnTo>
                    <a:pt x="0" y="1448"/>
                  </a:lnTo>
                  <a:lnTo>
                    <a:pt x="1448" y="0"/>
                  </a:lnTo>
                  <a:lnTo>
                    <a:pt x="1207277" y="0"/>
                  </a:lnTo>
                  <a:lnTo>
                    <a:pt x="1208966" y="1689"/>
                  </a:lnTo>
                  <a:lnTo>
                    <a:pt x="1208725" y="3379"/>
                  </a:lnTo>
                  <a:lnTo>
                    <a:pt x="1208725" y="13516"/>
                  </a:lnTo>
                  <a:lnTo>
                    <a:pt x="1201967" y="6758"/>
                  </a:lnTo>
                  <a:lnTo>
                    <a:pt x="6758" y="6758"/>
                  </a:lnTo>
                  <a:lnTo>
                    <a:pt x="6758" y="1201967"/>
                  </a:lnTo>
                  <a:lnTo>
                    <a:pt x="13516" y="1208725"/>
                  </a:lnTo>
                  <a:lnTo>
                    <a:pt x="4964" y="1208725"/>
                  </a:lnTo>
                  <a:lnTo>
                    <a:pt x="0" y="1203760"/>
                  </a:lnTo>
                  <a:close/>
                </a:path>
                <a:path w="1209039" h="1209039">
                  <a:moveTo>
                    <a:pt x="13516" y="1208725"/>
                  </a:moveTo>
                  <a:lnTo>
                    <a:pt x="6758" y="1201967"/>
                  </a:lnTo>
                  <a:lnTo>
                    <a:pt x="1201967" y="1201967"/>
                  </a:lnTo>
                  <a:lnTo>
                    <a:pt x="1201967" y="6758"/>
                  </a:lnTo>
                  <a:lnTo>
                    <a:pt x="1208725" y="13516"/>
                  </a:lnTo>
                  <a:lnTo>
                    <a:pt x="1208725" y="1203760"/>
                  </a:lnTo>
                  <a:lnTo>
                    <a:pt x="1203760" y="1208725"/>
                  </a:lnTo>
                  <a:lnTo>
                    <a:pt x="13516" y="12087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11" y="2097023"/>
              <a:ext cx="3288791" cy="328879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300983" y="4721351"/>
            <a:ext cx="3395979" cy="3398520"/>
            <a:chOff x="3300983" y="4721351"/>
            <a:chExt cx="3395979" cy="339852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7847" y="5809170"/>
              <a:ext cx="1242880" cy="12428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74353" y="5805676"/>
              <a:ext cx="1250315" cy="1250315"/>
            </a:xfrm>
            <a:custGeom>
              <a:avLst/>
              <a:gdLst/>
              <a:ahLst/>
              <a:cxnLst/>
              <a:rect l="l" t="t" r="r" b="b"/>
              <a:pathLst>
                <a:path w="1250314" h="1250315">
                  <a:moveTo>
                    <a:pt x="0" y="1243573"/>
                  </a:moveTo>
                  <a:lnTo>
                    <a:pt x="0" y="1497"/>
                  </a:lnTo>
                  <a:lnTo>
                    <a:pt x="1497" y="0"/>
                  </a:lnTo>
                  <a:lnTo>
                    <a:pt x="1248371" y="0"/>
                  </a:lnTo>
                  <a:lnTo>
                    <a:pt x="1250118" y="1747"/>
                  </a:lnTo>
                  <a:lnTo>
                    <a:pt x="1249868" y="3494"/>
                  </a:lnTo>
                  <a:lnTo>
                    <a:pt x="1249868" y="13976"/>
                  </a:lnTo>
                  <a:lnTo>
                    <a:pt x="1242880" y="6988"/>
                  </a:lnTo>
                  <a:lnTo>
                    <a:pt x="6988" y="6988"/>
                  </a:lnTo>
                  <a:lnTo>
                    <a:pt x="6988" y="1242880"/>
                  </a:lnTo>
                  <a:lnTo>
                    <a:pt x="13976" y="1249868"/>
                  </a:lnTo>
                  <a:lnTo>
                    <a:pt x="6294" y="1249868"/>
                  </a:lnTo>
                  <a:lnTo>
                    <a:pt x="0" y="1243573"/>
                  </a:lnTo>
                  <a:close/>
                </a:path>
                <a:path w="1250314" h="1250315">
                  <a:moveTo>
                    <a:pt x="13976" y="1249868"/>
                  </a:moveTo>
                  <a:lnTo>
                    <a:pt x="6988" y="1242880"/>
                  </a:lnTo>
                  <a:lnTo>
                    <a:pt x="1242880" y="1242880"/>
                  </a:lnTo>
                  <a:lnTo>
                    <a:pt x="1242880" y="6988"/>
                  </a:lnTo>
                  <a:lnTo>
                    <a:pt x="1249868" y="13976"/>
                  </a:lnTo>
                  <a:lnTo>
                    <a:pt x="1249868" y="1243574"/>
                  </a:lnTo>
                  <a:lnTo>
                    <a:pt x="1243574" y="1249868"/>
                  </a:lnTo>
                  <a:lnTo>
                    <a:pt x="13976" y="1249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0983" y="4721351"/>
              <a:ext cx="3395471" cy="339851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282231" y="2967260"/>
            <a:ext cx="13498830" cy="421957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600" b="1" spc="3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b="1" spc="1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b="1" spc="2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b="1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b="1" spc="3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5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b="1" spc="2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b="1" spc="3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b="1" spc="1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b="1" spc="2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1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b="1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b="1" spc="21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b="1" spc="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5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b="1" spc="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b="1" spc="2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b="1" spc="2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b="1" spc="2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b="1" spc="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b="1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600">
              <a:latin typeface="Trebuchet MS"/>
              <a:cs typeface="Trebuchet MS"/>
            </a:endParaRPr>
          </a:p>
          <a:p>
            <a:pPr marL="12700" marR="1736725">
              <a:lnSpc>
                <a:spcPct val="135700"/>
              </a:lnSpc>
            </a:pPr>
            <a:r>
              <a:rPr sz="26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Keeping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medicines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out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protective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film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210" dirty="0">
                <a:solidFill>
                  <a:srgbClr val="FFFFFF"/>
                </a:solidFill>
                <a:latin typeface="Lucida Sans Unicode"/>
                <a:cs typeface="Lucida Sans Unicode"/>
              </a:rPr>
              <a:t>may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harm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hygiene </a:t>
            </a:r>
            <a:r>
              <a:rPr sz="2600" spc="-8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quality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control</a:t>
            </a:r>
            <a:endParaRPr sz="2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3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Lucida Sans Unicode"/>
              <a:cs typeface="Lucida Sans Unicode"/>
            </a:endParaRPr>
          </a:p>
          <a:p>
            <a:pPr marL="2485390">
              <a:lnSpc>
                <a:spcPct val="100000"/>
              </a:lnSpc>
            </a:pPr>
            <a:r>
              <a:rPr sz="2600" b="1" spc="4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b="1" spc="3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3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b="1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b="1" spc="3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4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b="1" spc="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b="1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5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b="1" spc="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b="1" spc="2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b="1" spc="2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b="1" spc="2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b="1" spc="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2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600">
              <a:latin typeface="Trebuchet MS"/>
              <a:cs typeface="Trebuchet MS"/>
            </a:endParaRPr>
          </a:p>
          <a:p>
            <a:pPr marL="2485390" marR="5080">
              <a:lnSpc>
                <a:spcPts val="4190"/>
              </a:lnSpc>
              <a:spcBef>
                <a:spcPts val="120"/>
              </a:spcBef>
            </a:pP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case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there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3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change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course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tablets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once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taken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out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600" spc="-8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film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210" dirty="0">
                <a:solidFill>
                  <a:srgbClr val="FFFFFF"/>
                </a:solidFill>
                <a:latin typeface="Lucida Sans Unicode"/>
                <a:cs typeface="Lucida Sans Unicode"/>
              </a:rPr>
              <a:t>may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result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wastage.</a:t>
            </a:r>
            <a:endParaRPr sz="26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138186" y="7962882"/>
            <a:ext cx="3149813" cy="23241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142690"/>
            <a:ext cx="5354142" cy="314430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88095" y="0"/>
            <a:ext cx="2119630" cy="1497330"/>
            <a:chOff x="2088095" y="0"/>
            <a:chExt cx="2119630" cy="1497330"/>
          </a:xfrm>
        </p:grpSpPr>
        <p:sp>
          <p:nvSpPr>
            <p:cNvPr id="5" name="object 5"/>
            <p:cNvSpPr/>
            <p:nvPr/>
          </p:nvSpPr>
          <p:spPr>
            <a:xfrm>
              <a:off x="2088083" y="11"/>
              <a:ext cx="2119630" cy="1068070"/>
            </a:xfrm>
            <a:custGeom>
              <a:avLst/>
              <a:gdLst/>
              <a:ahLst/>
              <a:cxnLst/>
              <a:rect l="l" t="t" r="r" b="b"/>
              <a:pathLst>
                <a:path w="2119629" h="1068070">
                  <a:moveTo>
                    <a:pt x="507339" y="321221"/>
                  </a:moveTo>
                  <a:lnTo>
                    <a:pt x="192366" y="116674"/>
                  </a:lnTo>
                  <a:lnTo>
                    <a:pt x="151549" y="86233"/>
                  </a:lnTo>
                  <a:lnTo>
                    <a:pt x="115531" y="51206"/>
                  </a:lnTo>
                  <a:lnTo>
                    <a:pt x="84607" y="12014"/>
                  </a:lnTo>
                  <a:lnTo>
                    <a:pt x="77470" y="0"/>
                  </a:lnTo>
                  <a:lnTo>
                    <a:pt x="0" y="0"/>
                  </a:lnTo>
                  <a:lnTo>
                    <a:pt x="21297" y="37452"/>
                  </a:lnTo>
                  <a:lnTo>
                    <a:pt x="48666" y="75730"/>
                  </a:lnTo>
                  <a:lnTo>
                    <a:pt x="80289" y="111302"/>
                  </a:lnTo>
                  <a:lnTo>
                    <a:pt x="116065" y="143814"/>
                  </a:lnTo>
                  <a:lnTo>
                    <a:pt x="155917" y="172859"/>
                  </a:lnTo>
                  <a:lnTo>
                    <a:pt x="436905" y="355320"/>
                  </a:lnTo>
                  <a:lnTo>
                    <a:pt x="454075" y="346011"/>
                  </a:lnTo>
                  <a:lnTo>
                    <a:pt x="471551" y="337223"/>
                  </a:lnTo>
                  <a:lnTo>
                    <a:pt x="489305" y="328955"/>
                  </a:lnTo>
                  <a:lnTo>
                    <a:pt x="507339" y="321221"/>
                  </a:lnTo>
                  <a:close/>
                </a:path>
                <a:path w="2119629" h="1068070">
                  <a:moveTo>
                    <a:pt x="1124864" y="0"/>
                  </a:moveTo>
                  <a:lnTo>
                    <a:pt x="1045044" y="0"/>
                  </a:lnTo>
                  <a:lnTo>
                    <a:pt x="861517" y="282587"/>
                  </a:lnTo>
                  <a:lnTo>
                    <a:pt x="878954" y="285915"/>
                  </a:lnTo>
                  <a:lnTo>
                    <a:pt x="896327" y="289737"/>
                  </a:lnTo>
                  <a:lnTo>
                    <a:pt x="913612" y="294055"/>
                  </a:lnTo>
                  <a:lnTo>
                    <a:pt x="930795" y="298843"/>
                  </a:lnTo>
                  <a:lnTo>
                    <a:pt x="1124864" y="0"/>
                  </a:lnTo>
                  <a:close/>
                </a:path>
                <a:path w="2119629" h="1068070">
                  <a:moveTo>
                    <a:pt x="2119261" y="637057"/>
                  </a:moveTo>
                  <a:lnTo>
                    <a:pt x="2119020" y="590626"/>
                  </a:lnTo>
                  <a:lnTo>
                    <a:pt x="2114042" y="544601"/>
                  </a:lnTo>
                  <a:lnTo>
                    <a:pt x="2104428" y="499376"/>
                  </a:lnTo>
                  <a:lnTo>
                    <a:pt x="2090242" y="455307"/>
                  </a:lnTo>
                  <a:lnTo>
                    <a:pt x="2071585" y="412800"/>
                  </a:lnTo>
                  <a:lnTo>
                    <a:pt x="2048522" y="372224"/>
                  </a:lnTo>
                  <a:lnTo>
                    <a:pt x="2021141" y="333959"/>
                  </a:lnTo>
                  <a:lnTo>
                    <a:pt x="1989518" y="298373"/>
                  </a:lnTo>
                  <a:lnTo>
                    <a:pt x="1953742" y="265887"/>
                  </a:lnTo>
                  <a:lnTo>
                    <a:pt x="1913890" y="236842"/>
                  </a:lnTo>
                  <a:lnTo>
                    <a:pt x="1549184" y="0"/>
                  </a:lnTo>
                  <a:lnTo>
                    <a:pt x="1210995" y="0"/>
                  </a:lnTo>
                  <a:lnTo>
                    <a:pt x="1000671" y="323888"/>
                  </a:lnTo>
                  <a:lnTo>
                    <a:pt x="1048092" y="346329"/>
                  </a:lnTo>
                  <a:lnTo>
                    <a:pt x="1093228" y="372376"/>
                  </a:lnTo>
                  <a:lnTo>
                    <a:pt x="1135900" y="401866"/>
                  </a:lnTo>
                  <a:lnTo>
                    <a:pt x="1175918" y="434619"/>
                  </a:lnTo>
                  <a:lnTo>
                    <a:pt x="1213116" y="470458"/>
                  </a:lnTo>
                  <a:lnTo>
                    <a:pt x="1247330" y="509231"/>
                  </a:lnTo>
                  <a:lnTo>
                    <a:pt x="1278356" y="550760"/>
                  </a:lnTo>
                  <a:lnTo>
                    <a:pt x="1306029" y="594868"/>
                  </a:lnTo>
                  <a:lnTo>
                    <a:pt x="1330185" y="641388"/>
                  </a:lnTo>
                  <a:lnTo>
                    <a:pt x="1349336" y="686701"/>
                  </a:lnTo>
                  <a:lnTo>
                    <a:pt x="1364881" y="733044"/>
                  </a:lnTo>
                  <a:lnTo>
                    <a:pt x="1376819" y="780211"/>
                  </a:lnTo>
                  <a:lnTo>
                    <a:pt x="1385112" y="827989"/>
                  </a:lnTo>
                  <a:lnTo>
                    <a:pt x="1389761" y="876173"/>
                  </a:lnTo>
                  <a:lnTo>
                    <a:pt x="1390738" y="924572"/>
                  </a:lnTo>
                  <a:lnTo>
                    <a:pt x="1388033" y="972972"/>
                  </a:lnTo>
                  <a:lnTo>
                    <a:pt x="1421676" y="994816"/>
                  </a:lnTo>
                  <a:lnTo>
                    <a:pt x="1467523" y="1020965"/>
                  </a:lnTo>
                  <a:lnTo>
                    <a:pt x="1515071" y="1041234"/>
                  </a:lnTo>
                  <a:lnTo>
                    <a:pt x="1563839" y="1055725"/>
                  </a:lnTo>
                  <a:lnTo>
                    <a:pt x="1613357" y="1064539"/>
                  </a:lnTo>
                  <a:lnTo>
                    <a:pt x="1663166" y="1067765"/>
                  </a:lnTo>
                  <a:lnTo>
                    <a:pt x="1712785" y="1065504"/>
                  </a:lnTo>
                  <a:lnTo>
                    <a:pt x="1761744" y="1057859"/>
                  </a:lnTo>
                  <a:lnTo>
                    <a:pt x="1809597" y="1044930"/>
                  </a:lnTo>
                  <a:lnTo>
                    <a:pt x="1855851" y="1026807"/>
                  </a:lnTo>
                  <a:lnTo>
                    <a:pt x="1900034" y="1003592"/>
                  </a:lnTo>
                  <a:lnTo>
                    <a:pt x="1941690" y="975398"/>
                  </a:lnTo>
                  <a:lnTo>
                    <a:pt x="1980349" y="942327"/>
                  </a:lnTo>
                  <a:lnTo>
                    <a:pt x="2015553" y="904468"/>
                  </a:lnTo>
                  <a:lnTo>
                    <a:pt x="2046808" y="861936"/>
                  </a:lnTo>
                  <a:lnTo>
                    <a:pt x="2071395" y="819188"/>
                  </a:lnTo>
                  <a:lnTo>
                    <a:pt x="2090851" y="774954"/>
                  </a:lnTo>
                  <a:lnTo>
                    <a:pt x="2105266" y="729602"/>
                  </a:lnTo>
                  <a:lnTo>
                    <a:pt x="2114715" y="683501"/>
                  </a:lnTo>
                  <a:lnTo>
                    <a:pt x="2119261" y="637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5705" y="0"/>
              <a:ext cx="211448" cy="132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8904" y="162061"/>
              <a:ext cx="211773" cy="1326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54186" y="325970"/>
              <a:ext cx="1169035" cy="1171575"/>
            </a:xfrm>
            <a:custGeom>
              <a:avLst/>
              <a:gdLst/>
              <a:ahLst/>
              <a:cxnLst/>
              <a:rect l="l" t="t" r="r" b="b"/>
              <a:pathLst>
                <a:path w="1169035" h="1171575">
                  <a:moveTo>
                    <a:pt x="1068971" y="913904"/>
                  </a:moveTo>
                  <a:lnTo>
                    <a:pt x="1067841" y="913180"/>
                  </a:lnTo>
                  <a:lnTo>
                    <a:pt x="87528" y="276567"/>
                  </a:lnTo>
                  <a:lnTo>
                    <a:pt x="64033" y="318185"/>
                  </a:lnTo>
                  <a:lnTo>
                    <a:pt x="43954" y="361645"/>
                  </a:lnTo>
                  <a:lnTo>
                    <a:pt x="27457" y="406742"/>
                  </a:lnTo>
                  <a:lnTo>
                    <a:pt x="14681" y="453237"/>
                  </a:lnTo>
                  <a:lnTo>
                    <a:pt x="5740" y="500938"/>
                  </a:lnTo>
                  <a:lnTo>
                    <a:pt x="800" y="549617"/>
                  </a:lnTo>
                  <a:lnTo>
                    <a:pt x="0" y="599071"/>
                  </a:lnTo>
                  <a:lnTo>
                    <a:pt x="3467" y="649071"/>
                  </a:lnTo>
                  <a:lnTo>
                    <a:pt x="11341" y="699401"/>
                  </a:lnTo>
                  <a:lnTo>
                    <a:pt x="25654" y="756678"/>
                  </a:lnTo>
                  <a:lnTo>
                    <a:pt x="42265" y="803986"/>
                  </a:lnTo>
                  <a:lnTo>
                    <a:pt x="62852" y="849706"/>
                  </a:lnTo>
                  <a:lnTo>
                    <a:pt x="87299" y="893559"/>
                  </a:lnTo>
                  <a:lnTo>
                    <a:pt x="115481" y="935266"/>
                  </a:lnTo>
                  <a:lnTo>
                    <a:pt x="147307" y="974559"/>
                  </a:lnTo>
                  <a:lnTo>
                    <a:pt x="182664" y="1011161"/>
                  </a:lnTo>
                  <a:lnTo>
                    <a:pt x="221424" y="1044790"/>
                  </a:lnTo>
                  <a:lnTo>
                    <a:pt x="263486" y="1075182"/>
                  </a:lnTo>
                  <a:lnTo>
                    <a:pt x="308737" y="1102055"/>
                  </a:lnTo>
                  <a:lnTo>
                    <a:pt x="357073" y="1125131"/>
                  </a:lnTo>
                  <a:lnTo>
                    <a:pt x="406476" y="1143469"/>
                  </a:lnTo>
                  <a:lnTo>
                    <a:pt x="456450" y="1157122"/>
                  </a:lnTo>
                  <a:lnTo>
                    <a:pt x="506730" y="1166190"/>
                  </a:lnTo>
                  <a:lnTo>
                    <a:pt x="557034" y="1170762"/>
                  </a:lnTo>
                  <a:lnTo>
                    <a:pt x="607136" y="1170965"/>
                  </a:lnTo>
                  <a:lnTo>
                    <a:pt x="656742" y="1166888"/>
                  </a:lnTo>
                  <a:lnTo>
                    <a:pt x="705612" y="1158646"/>
                  </a:lnTo>
                  <a:lnTo>
                    <a:pt x="753541" y="1146314"/>
                  </a:lnTo>
                  <a:lnTo>
                    <a:pt x="800201" y="1130033"/>
                  </a:lnTo>
                  <a:lnTo>
                    <a:pt x="845324" y="1109878"/>
                  </a:lnTo>
                  <a:lnTo>
                    <a:pt x="888644" y="1085977"/>
                  </a:lnTo>
                  <a:lnTo>
                    <a:pt x="929894" y="1058430"/>
                  </a:lnTo>
                  <a:lnTo>
                    <a:pt x="968819" y="1027341"/>
                  </a:lnTo>
                  <a:lnTo>
                    <a:pt x="1005141" y="992822"/>
                  </a:lnTo>
                  <a:lnTo>
                    <a:pt x="1038618" y="954976"/>
                  </a:lnTo>
                  <a:lnTo>
                    <a:pt x="1068971" y="913904"/>
                  </a:lnTo>
                  <a:close/>
                </a:path>
                <a:path w="1169035" h="1171575">
                  <a:moveTo>
                    <a:pt x="1168984" y="600557"/>
                  </a:moveTo>
                  <a:lnTo>
                    <a:pt x="1168425" y="555015"/>
                  </a:lnTo>
                  <a:lnTo>
                    <a:pt x="1164234" y="509054"/>
                  </a:lnTo>
                  <a:lnTo>
                    <a:pt x="1156309" y="462864"/>
                  </a:lnTo>
                  <a:lnTo>
                    <a:pt x="1144435" y="416369"/>
                  </a:lnTo>
                  <a:lnTo>
                    <a:pt x="1129106" y="371703"/>
                  </a:lnTo>
                  <a:lnTo>
                    <a:pt x="1110475" y="328980"/>
                  </a:lnTo>
                  <a:lnTo>
                    <a:pt x="1088732" y="288328"/>
                  </a:lnTo>
                  <a:lnTo>
                    <a:pt x="1064056" y="249847"/>
                  </a:lnTo>
                  <a:lnTo>
                    <a:pt x="1036624" y="213652"/>
                  </a:lnTo>
                  <a:lnTo>
                    <a:pt x="1006602" y="179870"/>
                  </a:lnTo>
                  <a:lnTo>
                    <a:pt x="974191" y="148615"/>
                  </a:lnTo>
                  <a:lnTo>
                    <a:pt x="939558" y="119989"/>
                  </a:lnTo>
                  <a:lnTo>
                    <a:pt x="902868" y="94132"/>
                  </a:lnTo>
                  <a:lnTo>
                    <a:pt x="864323" y="71145"/>
                  </a:lnTo>
                  <a:lnTo>
                    <a:pt x="824090" y="51142"/>
                  </a:lnTo>
                  <a:lnTo>
                    <a:pt x="782358" y="34239"/>
                  </a:lnTo>
                  <a:lnTo>
                    <a:pt x="739279" y="20561"/>
                  </a:lnTo>
                  <a:lnTo>
                    <a:pt x="695058" y="10223"/>
                  </a:lnTo>
                  <a:lnTo>
                    <a:pt x="649871" y="3327"/>
                  </a:lnTo>
                  <a:lnTo>
                    <a:pt x="603885" y="0"/>
                  </a:lnTo>
                  <a:lnTo>
                    <a:pt x="557276" y="368"/>
                  </a:lnTo>
                  <a:lnTo>
                    <a:pt x="510235" y="4521"/>
                  </a:lnTo>
                  <a:lnTo>
                    <a:pt x="462940" y="12598"/>
                  </a:lnTo>
                  <a:lnTo>
                    <a:pt x="411988" y="25819"/>
                  </a:lnTo>
                  <a:lnTo>
                    <a:pt x="363245" y="43192"/>
                  </a:lnTo>
                  <a:lnTo>
                    <a:pt x="316877" y="64516"/>
                  </a:lnTo>
                  <a:lnTo>
                    <a:pt x="273037" y="89522"/>
                  </a:lnTo>
                  <a:lnTo>
                    <a:pt x="231876" y="117983"/>
                  </a:lnTo>
                  <a:lnTo>
                    <a:pt x="193548" y="149669"/>
                  </a:lnTo>
                  <a:lnTo>
                    <a:pt x="158203" y="184327"/>
                  </a:lnTo>
                  <a:lnTo>
                    <a:pt x="126009" y="221754"/>
                  </a:lnTo>
                  <a:lnTo>
                    <a:pt x="1102271" y="855738"/>
                  </a:lnTo>
                  <a:lnTo>
                    <a:pt x="1114679" y="830707"/>
                  </a:lnTo>
                  <a:lnTo>
                    <a:pt x="1125893" y="805065"/>
                  </a:lnTo>
                  <a:lnTo>
                    <a:pt x="1135875" y="778878"/>
                  </a:lnTo>
                  <a:lnTo>
                    <a:pt x="1144612" y="752182"/>
                  </a:lnTo>
                  <a:lnTo>
                    <a:pt x="1145006" y="752348"/>
                  </a:lnTo>
                  <a:lnTo>
                    <a:pt x="1157389" y="702614"/>
                  </a:lnTo>
                  <a:lnTo>
                    <a:pt x="1165237" y="652640"/>
                  </a:lnTo>
                  <a:lnTo>
                    <a:pt x="1166025" y="645515"/>
                  </a:lnTo>
                  <a:lnTo>
                    <a:pt x="1168984" y="6005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9031" y="0"/>
            <a:ext cx="7866887" cy="305714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861731" y="3169322"/>
            <a:ext cx="281305" cy="306070"/>
          </a:xfrm>
          <a:custGeom>
            <a:avLst/>
            <a:gdLst/>
            <a:ahLst/>
            <a:cxnLst/>
            <a:rect l="l" t="t" r="r" b="b"/>
            <a:pathLst>
              <a:path w="281305" h="306070">
                <a:moveTo>
                  <a:pt x="129235" y="0"/>
                </a:moveTo>
                <a:lnTo>
                  <a:pt x="112064" y="0"/>
                </a:lnTo>
                <a:lnTo>
                  <a:pt x="112064" y="171450"/>
                </a:lnTo>
                <a:lnTo>
                  <a:pt x="112064" y="184150"/>
                </a:lnTo>
                <a:lnTo>
                  <a:pt x="109245" y="184150"/>
                </a:lnTo>
                <a:lnTo>
                  <a:pt x="109245" y="189230"/>
                </a:lnTo>
                <a:lnTo>
                  <a:pt x="61963" y="189230"/>
                </a:lnTo>
                <a:lnTo>
                  <a:pt x="61963" y="184150"/>
                </a:lnTo>
                <a:lnTo>
                  <a:pt x="59143" y="184150"/>
                </a:lnTo>
                <a:lnTo>
                  <a:pt x="59143" y="171450"/>
                </a:lnTo>
                <a:lnTo>
                  <a:pt x="61633" y="171450"/>
                </a:lnTo>
                <a:lnTo>
                  <a:pt x="61633" y="166370"/>
                </a:lnTo>
                <a:lnTo>
                  <a:pt x="109575" y="166370"/>
                </a:lnTo>
                <a:lnTo>
                  <a:pt x="109575" y="171450"/>
                </a:lnTo>
                <a:lnTo>
                  <a:pt x="112064" y="171450"/>
                </a:lnTo>
                <a:lnTo>
                  <a:pt x="112064" y="0"/>
                </a:lnTo>
                <a:lnTo>
                  <a:pt x="0" y="0"/>
                </a:lnTo>
                <a:lnTo>
                  <a:pt x="0" y="166370"/>
                </a:lnTo>
                <a:lnTo>
                  <a:pt x="0" y="171450"/>
                </a:lnTo>
                <a:lnTo>
                  <a:pt x="0" y="184150"/>
                </a:lnTo>
                <a:lnTo>
                  <a:pt x="0" y="189230"/>
                </a:lnTo>
                <a:lnTo>
                  <a:pt x="0" y="306070"/>
                </a:lnTo>
                <a:lnTo>
                  <a:pt x="129235" y="306070"/>
                </a:lnTo>
                <a:lnTo>
                  <a:pt x="129235" y="189230"/>
                </a:lnTo>
                <a:lnTo>
                  <a:pt x="129235" y="184150"/>
                </a:lnTo>
                <a:lnTo>
                  <a:pt x="129235" y="171450"/>
                </a:lnTo>
                <a:lnTo>
                  <a:pt x="129235" y="166370"/>
                </a:lnTo>
                <a:lnTo>
                  <a:pt x="129235" y="0"/>
                </a:lnTo>
                <a:close/>
              </a:path>
              <a:path w="281305" h="306070">
                <a:moveTo>
                  <a:pt x="281063" y="0"/>
                </a:moveTo>
                <a:lnTo>
                  <a:pt x="221919" y="0"/>
                </a:lnTo>
                <a:lnTo>
                  <a:pt x="221919" y="171450"/>
                </a:lnTo>
                <a:lnTo>
                  <a:pt x="221919" y="184150"/>
                </a:lnTo>
                <a:lnTo>
                  <a:pt x="219113" y="184150"/>
                </a:lnTo>
                <a:lnTo>
                  <a:pt x="219113" y="189230"/>
                </a:lnTo>
                <a:lnTo>
                  <a:pt x="171818" y="189230"/>
                </a:lnTo>
                <a:lnTo>
                  <a:pt x="171818" y="184150"/>
                </a:lnTo>
                <a:lnTo>
                  <a:pt x="169011" y="184150"/>
                </a:lnTo>
                <a:lnTo>
                  <a:pt x="169011" y="171450"/>
                </a:lnTo>
                <a:lnTo>
                  <a:pt x="171500" y="171450"/>
                </a:lnTo>
                <a:lnTo>
                  <a:pt x="171500" y="166370"/>
                </a:lnTo>
                <a:lnTo>
                  <a:pt x="219443" y="166370"/>
                </a:lnTo>
                <a:lnTo>
                  <a:pt x="219443" y="171450"/>
                </a:lnTo>
                <a:lnTo>
                  <a:pt x="221919" y="171450"/>
                </a:lnTo>
                <a:lnTo>
                  <a:pt x="221919" y="0"/>
                </a:lnTo>
                <a:lnTo>
                  <a:pt x="151841" y="0"/>
                </a:lnTo>
                <a:lnTo>
                  <a:pt x="151841" y="166370"/>
                </a:lnTo>
                <a:lnTo>
                  <a:pt x="151841" y="171450"/>
                </a:lnTo>
                <a:lnTo>
                  <a:pt x="151841" y="184150"/>
                </a:lnTo>
                <a:lnTo>
                  <a:pt x="151841" y="189230"/>
                </a:lnTo>
                <a:lnTo>
                  <a:pt x="151841" y="306070"/>
                </a:lnTo>
                <a:lnTo>
                  <a:pt x="281063" y="306070"/>
                </a:lnTo>
                <a:lnTo>
                  <a:pt x="281063" y="189230"/>
                </a:lnTo>
                <a:lnTo>
                  <a:pt x="281063" y="184150"/>
                </a:lnTo>
                <a:lnTo>
                  <a:pt x="281063" y="171450"/>
                </a:lnTo>
                <a:lnTo>
                  <a:pt x="281063" y="166370"/>
                </a:lnTo>
                <a:lnTo>
                  <a:pt x="2810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1334" y="2338080"/>
            <a:ext cx="260985" cy="86995"/>
          </a:xfrm>
          <a:custGeom>
            <a:avLst/>
            <a:gdLst/>
            <a:ahLst/>
            <a:cxnLst/>
            <a:rect l="l" t="t" r="r" b="b"/>
            <a:pathLst>
              <a:path w="260985" h="86994">
                <a:moveTo>
                  <a:pt x="260538" y="86522"/>
                </a:moveTo>
                <a:lnTo>
                  <a:pt x="24507" y="86522"/>
                </a:lnTo>
                <a:lnTo>
                  <a:pt x="14979" y="84592"/>
                </a:lnTo>
                <a:lnTo>
                  <a:pt x="7188" y="79333"/>
                </a:lnTo>
                <a:lnTo>
                  <a:pt x="1929" y="71542"/>
                </a:lnTo>
                <a:lnTo>
                  <a:pt x="0" y="62014"/>
                </a:lnTo>
                <a:lnTo>
                  <a:pt x="0" y="24496"/>
                </a:lnTo>
                <a:lnTo>
                  <a:pt x="1929" y="14969"/>
                </a:lnTo>
                <a:lnTo>
                  <a:pt x="7188" y="7182"/>
                </a:lnTo>
                <a:lnTo>
                  <a:pt x="14979" y="1927"/>
                </a:lnTo>
                <a:lnTo>
                  <a:pt x="24507" y="0"/>
                </a:lnTo>
                <a:lnTo>
                  <a:pt x="260549" y="0"/>
                </a:lnTo>
                <a:lnTo>
                  <a:pt x="258185" y="10507"/>
                </a:lnTo>
                <a:lnTo>
                  <a:pt x="256423" y="21223"/>
                </a:lnTo>
                <a:lnTo>
                  <a:pt x="255322" y="32142"/>
                </a:lnTo>
                <a:lnTo>
                  <a:pt x="254942" y="43261"/>
                </a:lnTo>
                <a:lnTo>
                  <a:pt x="255321" y="54380"/>
                </a:lnTo>
                <a:lnTo>
                  <a:pt x="256417" y="65302"/>
                </a:lnTo>
                <a:lnTo>
                  <a:pt x="258176" y="76018"/>
                </a:lnTo>
                <a:lnTo>
                  <a:pt x="260538" y="86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5091" y="2613532"/>
            <a:ext cx="316230" cy="339090"/>
          </a:xfrm>
          <a:custGeom>
            <a:avLst/>
            <a:gdLst/>
            <a:ahLst/>
            <a:cxnLst/>
            <a:rect l="l" t="t" r="r" b="b"/>
            <a:pathLst>
              <a:path w="316230" h="339089">
                <a:moveTo>
                  <a:pt x="146621" y="180568"/>
                </a:moveTo>
                <a:lnTo>
                  <a:pt x="0" y="180568"/>
                </a:lnTo>
                <a:lnTo>
                  <a:pt x="0" y="338518"/>
                </a:lnTo>
                <a:lnTo>
                  <a:pt x="146621" y="338518"/>
                </a:lnTo>
                <a:lnTo>
                  <a:pt x="146621" y="180568"/>
                </a:lnTo>
                <a:close/>
              </a:path>
              <a:path w="316230" h="339089">
                <a:moveTo>
                  <a:pt x="146621" y="0"/>
                </a:moveTo>
                <a:lnTo>
                  <a:pt x="0" y="0"/>
                </a:lnTo>
                <a:lnTo>
                  <a:pt x="0" y="157949"/>
                </a:lnTo>
                <a:lnTo>
                  <a:pt x="146621" y="157949"/>
                </a:lnTo>
                <a:lnTo>
                  <a:pt x="146621" y="0"/>
                </a:lnTo>
                <a:close/>
              </a:path>
              <a:path w="316230" h="339089">
                <a:moveTo>
                  <a:pt x="315874" y="180568"/>
                </a:moveTo>
                <a:lnTo>
                  <a:pt x="169227" y="180568"/>
                </a:lnTo>
                <a:lnTo>
                  <a:pt x="169227" y="338518"/>
                </a:lnTo>
                <a:lnTo>
                  <a:pt x="315874" y="338518"/>
                </a:lnTo>
                <a:lnTo>
                  <a:pt x="315874" y="180568"/>
                </a:lnTo>
                <a:close/>
              </a:path>
              <a:path w="316230" h="339089">
                <a:moveTo>
                  <a:pt x="315874" y="0"/>
                </a:moveTo>
                <a:lnTo>
                  <a:pt x="169227" y="0"/>
                </a:lnTo>
                <a:lnTo>
                  <a:pt x="169227" y="157949"/>
                </a:lnTo>
                <a:lnTo>
                  <a:pt x="315874" y="157949"/>
                </a:lnTo>
                <a:lnTo>
                  <a:pt x="315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2710" y="2607982"/>
            <a:ext cx="272415" cy="66040"/>
          </a:xfrm>
          <a:custGeom>
            <a:avLst/>
            <a:gdLst/>
            <a:ahLst/>
            <a:cxnLst/>
            <a:rect l="l" t="t" r="r" b="b"/>
            <a:pathLst>
              <a:path w="272415" h="66039">
                <a:moveTo>
                  <a:pt x="271818" y="0"/>
                </a:moveTo>
                <a:lnTo>
                  <a:pt x="3708" y="0"/>
                </a:lnTo>
                <a:lnTo>
                  <a:pt x="3708" y="7620"/>
                </a:lnTo>
                <a:lnTo>
                  <a:pt x="0" y="7620"/>
                </a:lnTo>
                <a:lnTo>
                  <a:pt x="0" y="16510"/>
                </a:lnTo>
                <a:lnTo>
                  <a:pt x="0" y="58420"/>
                </a:lnTo>
                <a:lnTo>
                  <a:pt x="3581" y="58420"/>
                </a:lnTo>
                <a:lnTo>
                  <a:pt x="3581" y="66040"/>
                </a:lnTo>
                <a:lnTo>
                  <a:pt x="271818" y="66040"/>
                </a:lnTo>
                <a:lnTo>
                  <a:pt x="271818" y="58420"/>
                </a:lnTo>
                <a:lnTo>
                  <a:pt x="271818" y="16510"/>
                </a:lnTo>
                <a:lnTo>
                  <a:pt x="271818" y="7620"/>
                </a:lnTo>
                <a:lnTo>
                  <a:pt x="2718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48885" y="2227955"/>
            <a:ext cx="307340" cy="307340"/>
          </a:xfrm>
          <a:custGeom>
            <a:avLst/>
            <a:gdLst/>
            <a:ahLst/>
            <a:cxnLst/>
            <a:rect l="l" t="t" r="r" b="b"/>
            <a:pathLst>
              <a:path w="307339" h="307339">
                <a:moveTo>
                  <a:pt x="153386" y="306783"/>
                </a:moveTo>
                <a:lnTo>
                  <a:pt x="104956" y="298949"/>
                </a:lnTo>
                <a:lnTo>
                  <a:pt x="62856" y="277146"/>
                </a:lnTo>
                <a:lnTo>
                  <a:pt x="29633" y="243919"/>
                </a:lnTo>
                <a:lnTo>
                  <a:pt x="7832" y="201817"/>
                </a:lnTo>
                <a:lnTo>
                  <a:pt x="0" y="153386"/>
                </a:lnTo>
                <a:lnTo>
                  <a:pt x="7832" y="104956"/>
                </a:lnTo>
                <a:lnTo>
                  <a:pt x="29633" y="62856"/>
                </a:lnTo>
                <a:lnTo>
                  <a:pt x="62856" y="29633"/>
                </a:lnTo>
                <a:lnTo>
                  <a:pt x="104956" y="7832"/>
                </a:lnTo>
                <a:lnTo>
                  <a:pt x="153386" y="0"/>
                </a:lnTo>
                <a:lnTo>
                  <a:pt x="201816" y="7833"/>
                </a:lnTo>
                <a:lnTo>
                  <a:pt x="243915" y="29637"/>
                </a:lnTo>
                <a:lnTo>
                  <a:pt x="261290" y="47013"/>
                </a:lnTo>
                <a:lnTo>
                  <a:pt x="110622" y="47013"/>
                </a:lnTo>
                <a:lnTo>
                  <a:pt x="110622" y="110125"/>
                </a:lnTo>
                <a:lnTo>
                  <a:pt x="47522" y="110125"/>
                </a:lnTo>
                <a:lnTo>
                  <a:pt x="47522" y="195663"/>
                </a:lnTo>
                <a:lnTo>
                  <a:pt x="110622" y="195663"/>
                </a:lnTo>
                <a:lnTo>
                  <a:pt x="110622" y="258763"/>
                </a:lnTo>
                <a:lnTo>
                  <a:pt x="262302" y="258763"/>
                </a:lnTo>
                <a:lnTo>
                  <a:pt x="243915" y="277150"/>
                </a:lnTo>
                <a:lnTo>
                  <a:pt x="201816" y="298950"/>
                </a:lnTo>
                <a:lnTo>
                  <a:pt x="153386" y="306783"/>
                </a:lnTo>
                <a:close/>
              </a:path>
              <a:path w="307339" h="307339">
                <a:moveTo>
                  <a:pt x="262302" y="258763"/>
                </a:moveTo>
                <a:lnTo>
                  <a:pt x="196161" y="258763"/>
                </a:lnTo>
                <a:lnTo>
                  <a:pt x="196161" y="195663"/>
                </a:lnTo>
                <a:lnTo>
                  <a:pt x="259260" y="195663"/>
                </a:lnTo>
                <a:lnTo>
                  <a:pt x="259260" y="110113"/>
                </a:lnTo>
                <a:lnTo>
                  <a:pt x="196161" y="110113"/>
                </a:lnTo>
                <a:lnTo>
                  <a:pt x="196161" y="47013"/>
                </a:lnTo>
                <a:lnTo>
                  <a:pt x="261290" y="47013"/>
                </a:lnTo>
                <a:lnTo>
                  <a:pt x="277138" y="62863"/>
                </a:lnTo>
                <a:lnTo>
                  <a:pt x="298939" y="104966"/>
                </a:lnTo>
                <a:lnTo>
                  <a:pt x="306772" y="153397"/>
                </a:lnTo>
                <a:lnTo>
                  <a:pt x="298939" y="201827"/>
                </a:lnTo>
                <a:lnTo>
                  <a:pt x="277138" y="243926"/>
                </a:lnTo>
                <a:lnTo>
                  <a:pt x="262302" y="2587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6452" y="2764586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30" h="113030">
                <a:moveTo>
                  <a:pt x="112894" y="112883"/>
                </a:moveTo>
                <a:lnTo>
                  <a:pt x="0" y="112883"/>
                </a:lnTo>
                <a:lnTo>
                  <a:pt x="0" y="0"/>
                </a:lnTo>
                <a:lnTo>
                  <a:pt x="112894" y="0"/>
                </a:lnTo>
                <a:lnTo>
                  <a:pt x="112894" y="1128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62487" y="2159667"/>
            <a:ext cx="480059" cy="156210"/>
          </a:xfrm>
          <a:custGeom>
            <a:avLst/>
            <a:gdLst/>
            <a:ahLst/>
            <a:cxnLst/>
            <a:rect l="l" t="t" r="r" b="b"/>
            <a:pathLst>
              <a:path w="480060" h="156210">
                <a:moveTo>
                  <a:pt x="479567" y="155805"/>
                </a:moveTo>
                <a:lnTo>
                  <a:pt x="402868" y="155805"/>
                </a:lnTo>
                <a:lnTo>
                  <a:pt x="376731" y="111396"/>
                </a:lnTo>
                <a:lnTo>
                  <a:pt x="339181" y="76563"/>
                </a:lnTo>
                <a:lnTo>
                  <a:pt x="292703" y="53819"/>
                </a:lnTo>
                <a:lnTo>
                  <a:pt x="239783" y="45680"/>
                </a:lnTo>
                <a:lnTo>
                  <a:pt x="186864" y="53819"/>
                </a:lnTo>
                <a:lnTo>
                  <a:pt x="140386" y="76563"/>
                </a:lnTo>
                <a:lnTo>
                  <a:pt x="102835" y="111396"/>
                </a:lnTo>
                <a:lnTo>
                  <a:pt x="76698" y="155805"/>
                </a:lnTo>
                <a:lnTo>
                  <a:pt x="0" y="155805"/>
                </a:lnTo>
                <a:lnTo>
                  <a:pt x="0" y="0"/>
                </a:lnTo>
                <a:lnTo>
                  <a:pt x="479567" y="0"/>
                </a:lnTo>
                <a:lnTo>
                  <a:pt x="479567" y="155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1259" y="2447225"/>
            <a:ext cx="1056640" cy="1028700"/>
          </a:xfrm>
          <a:custGeom>
            <a:avLst/>
            <a:gdLst/>
            <a:ahLst/>
            <a:cxnLst/>
            <a:rect l="l" t="t" r="r" b="b"/>
            <a:pathLst>
              <a:path w="1056639" h="1028700">
                <a:moveTo>
                  <a:pt x="178079" y="723861"/>
                </a:moveTo>
                <a:lnTo>
                  <a:pt x="65189" y="723861"/>
                </a:lnTo>
                <a:lnTo>
                  <a:pt x="65189" y="836752"/>
                </a:lnTo>
                <a:lnTo>
                  <a:pt x="178079" y="836752"/>
                </a:lnTo>
                <a:lnTo>
                  <a:pt x="178079" y="723861"/>
                </a:lnTo>
                <a:close/>
              </a:path>
              <a:path w="1056639" h="1028700">
                <a:moveTo>
                  <a:pt x="178079" y="588365"/>
                </a:moveTo>
                <a:lnTo>
                  <a:pt x="65189" y="588365"/>
                </a:lnTo>
                <a:lnTo>
                  <a:pt x="65189" y="701255"/>
                </a:lnTo>
                <a:lnTo>
                  <a:pt x="178079" y="701255"/>
                </a:lnTo>
                <a:lnTo>
                  <a:pt x="178079" y="588365"/>
                </a:lnTo>
                <a:close/>
              </a:path>
              <a:path w="1056639" h="1028700">
                <a:moveTo>
                  <a:pt x="178079" y="452856"/>
                </a:moveTo>
                <a:lnTo>
                  <a:pt x="65189" y="452856"/>
                </a:lnTo>
                <a:lnTo>
                  <a:pt x="65189" y="565746"/>
                </a:lnTo>
                <a:lnTo>
                  <a:pt x="178079" y="565746"/>
                </a:lnTo>
                <a:lnTo>
                  <a:pt x="178079" y="452856"/>
                </a:lnTo>
                <a:close/>
              </a:path>
              <a:path w="1056639" h="1028700">
                <a:moveTo>
                  <a:pt x="243268" y="249656"/>
                </a:moveTo>
                <a:lnTo>
                  <a:pt x="200685" y="249656"/>
                </a:lnTo>
                <a:lnTo>
                  <a:pt x="200685" y="300456"/>
                </a:lnTo>
                <a:lnTo>
                  <a:pt x="200685" y="854176"/>
                </a:lnTo>
                <a:lnTo>
                  <a:pt x="198259" y="854176"/>
                </a:lnTo>
                <a:lnTo>
                  <a:pt x="198259" y="859256"/>
                </a:lnTo>
                <a:lnTo>
                  <a:pt x="45008" y="859256"/>
                </a:lnTo>
                <a:lnTo>
                  <a:pt x="45008" y="854176"/>
                </a:lnTo>
                <a:lnTo>
                  <a:pt x="42583" y="854176"/>
                </a:lnTo>
                <a:lnTo>
                  <a:pt x="42583" y="300456"/>
                </a:lnTo>
                <a:lnTo>
                  <a:pt x="44488" y="300456"/>
                </a:lnTo>
                <a:lnTo>
                  <a:pt x="44488" y="295376"/>
                </a:lnTo>
                <a:lnTo>
                  <a:pt x="198780" y="295376"/>
                </a:lnTo>
                <a:lnTo>
                  <a:pt x="198780" y="300456"/>
                </a:lnTo>
                <a:lnTo>
                  <a:pt x="200685" y="300456"/>
                </a:lnTo>
                <a:lnTo>
                  <a:pt x="200685" y="249656"/>
                </a:lnTo>
                <a:lnTo>
                  <a:pt x="0" y="249656"/>
                </a:lnTo>
                <a:lnTo>
                  <a:pt x="0" y="295376"/>
                </a:lnTo>
                <a:lnTo>
                  <a:pt x="0" y="300456"/>
                </a:lnTo>
                <a:lnTo>
                  <a:pt x="0" y="854176"/>
                </a:lnTo>
                <a:lnTo>
                  <a:pt x="0" y="859256"/>
                </a:lnTo>
                <a:lnTo>
                  <a:pt x="0" y="940536"/>
                </a:lnTo>
                <a:lnTo>
                  <a:pt x="243268" y="940536"/>
                </a:lnTo>
                <a:lnTo>
                  <a:pt x="243268" y="859256"/>
                </a:lnTo>
                <a:lnTo>
                  <a:pt x="243268" y="854176"/>
                </a:lnTo>
                <a:lnTo>
                  <a:pt x="243268" y="300456"/>
                </a:lnTo>
                <a:lnTo>
                  <a:pt x="243268" y="295376"/>
                </a:lnTo>
                <a:lnTo>
                  <a:pt x="243268" y="249656"/>
                </a:lnTo>
                <a:close/>
              </a:path>
              <a:path w="1056639" h="1028700">
                <a:moveTo>
                  <a:pt x="1056119" y="0"/>
                </a:moveTo>
                <a:lnTo>
                  <a:pt x="1010793" y="0"/>
                </a:lnTo>
                <a:lnTo>
                  <a:pt x="1010793" y="148767"/>
                </a:lnTo>
                <a:lnTo>
                  <a:pt x="1010793" y="522363"/>
                </a:lnTo>
                <a:lnTo>
                  <a:pt x="1005725" y="527431"/>
                </a:lnTo>
                <a:lnTo>
                  <a:pt x="316280" y="527431"/>
                </a:lnTo>
                <a:lnTo>
                  <a:pt x="311226" y="522363"/>
                </a:lnTo>
                <a:lnTo>
                  <a:pt x="311226" y="148767"/>
                </a:lnTo>
                <a:lnTo>
                  <a:pt x="316280" y="143700"/>
                </a:lnTo>
                <a:lnTo>
                  <a:pt x="1005725" y="143700"/>
                </a:lnTo>
                <a:lnTo>
                  <a:pt x="1010793" y="148767"/>
                </a:lnTo>
                <a:lnTo>
                  <a:pt x="1010793" y="0"/>
                </a:lnTo>
                <a:lnTo>
                  <a:pt x="824090" y="0"/>
                </a:lnTo>
                <a:lnTo>
                  <a:pt x="797953" y="44411"/>
                </a:lnTo>
                <a:lnTo>
                  <a:pt x="760399" y="79248"/>
                </a:lnTo>
                <a:lnTo>
                  <a:pt x="713930" y="101993"/>
                </a:lnTo>
                <a:lnTo>
                  <a:pt x="661009" y="110121"/>
                </a:lnTo>
                <a:lnTo>
                  <a:pt x="608088" y="101993"/>
                </a:lnTo>
                <a:lnTo>
                  <a:pt x="561606" y="79248"/>
                </a:lnTo>
                <a:lnTo>
                  <a:pt x="524052" y="44411"/>
                </a:lnTo>
                <a:lnTo>
                  <a:pt x="497916" y="0"/>
                </a:lnTo>
                <a:lnTo>
                  <a:pt x="265874" y="0"/>
                </a:lnTo>
                <a:lnTo>
                  <a:pt x="265874" y="1028115"/>
                </a:lnTo>
                <a:lnTo>
                  <a:pt x="497865" y="1028115"/>
                </a:lnTo>
                <a:lnTo>
                  <a:pt x="497865" y="705129"/>
                </a:lnTo>
                <a:lnTo>
                  <a:pt x="502932" y="700074"/>
                </a:lnTo>
                <a:lnTo>
                  <a:pt x="819073" y="700074"/>
                </a:lnTo>
                <a:lnTo>
                  <a:pt x="824141" y="705129"/>
                </a:lnTo>
                <a:lnTo>
                  <a:pt x="824141" y="1028115"/>
                </a:lnTo>
                <a:lnTo>
                  <a:pt x="1056119" y="1028115"/>
                </a:lnTo>
                <a:lnTo>
                  <a:pt x="1056119" y="700074"/>
                </a:lnTo>
                <a:lnTo>
                  <a:pt x="1056119" y="527431"/>
                </a:lnTo>
                <a:lnTo>
                  <a:pt x="1056119" y="143700"/>
                </a:lnTo>
                <a:lnTo>
                  <a:pt x="1056119" y="110121"/>
                </a:lnTo>
                <a:lnTo>
                  <a:pt x="10561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5196" y="2900078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30" h="113030">
                <a:moveTo>
                  <a:pt x="112894" y="112894"/>
                </a:moveTo>
                <a:lnTo>
                  <a:pt x="0" y="112894"/>
                </a:lnTo>
                <a:lnTo>
                  <a:pt x="0" y="0"/>
                </a:lnTo>
                <a:lnTo>
                  <a:pt x="112894" y="0"/>
                </a:lnTo>
                <a:lnTo>
                  <a:pt x="112894" y="1128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72659" y="2338092"/>
            <a:ext cx="260985" cy="86995"/>
          </a:xfrm>
          <a:custGeom>
            <a:avLst/>
            <a:gdLst/>
            <a:ahLst/>
            <a:cxnLst/>
            <a:rect l="l" t="t" r="r" b="b"/>
            <a:pathLst>
              <a:path w="260985" h="86994">
                <a:moveTo>
                  <a:pt x="236030" y="86522"/>
                </a:moveTo>
                <a:lnTo>
                  <a:pt x="0" y="86522"/>
                </a:lnTo>
                <a:lnTo>
                  <a:pt x="2364" y="76012"/>
                </a:lnTo>
                <a:lnTo>
                  <a:pt x="4126" y="65294"/>
                </a:lnTo>
                <a:lnTo>
                  <a:pt x="5226" y="54374"/>
                </a:lnTo>
                <a:lnTo>
                  <a:pt x="5606" y="43261"/>
                </a:lnTo>
                <a:lnTo>
                  <a:pt x="5226" y="32147"/>
                </a:lnTo>
                <a:lnTo>
                  <a:pt x="4126" y="21227"/>
                </a:lnTo>
                <a:lnTo>
                  <a:pt x="2363" y="10509"/>
                </a:lnTo>
                <a:lnTo>
                  <a:pt x="0" y="0"/>
                </a:lnTo>
                <a:lnTo>
                  <a:pt x="236042" y="0"/>
                </a:lnTo>
                <a:lnTo>
                  <a:pt x="245570" y="1927"/>
                </a:lnTo>
                <a:lnTo>
                  <a:pt x="253361" y="7182"/>
                </a:lnTo>
                <a:lnTo>
                  <a:pt x="258619" y="14969"/>
                </a:lnTo>
                <a:lnTo>
                  <a:pt x="260549" y="24496"/>
                </a:lnTo>
                <a:lnTo>
                  <a:pt x="260549" y="62014"/>
                </a:lnTo>
                <a:lnTo>
                  <a:pt x="258619" y="71542"/>
                </a:lnTo>
                <a:lnTo>
                  <a:pt x="253360" y="79333"/>
                </a:lnTo>
                <a:lnTo>
                  <a:pt x="245565" y="84592"/>
                </a:lnTo>
                <a:lnTo>
                  <a:pt x="236030" y="86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19997" y="2696882"/>
            <a:ext cx="243840" cy="690880"/>
          </a:xfrm>
          <a:custGeom>
            <a:avLst/>
            <a:gdLst/>
            <a:ahLst/>
            <a:cxnLst/>
            <a:rect l="l" t="t" r="r" b="b"/>
            <a:pathLst>
              <a:path w="243839" h="690879">
                <a:moveTo>
                  <a:pt x="178092" y="474205"/>
                </a:moveTo>
                <a:lnTo>
                  <a:pt x="65189" y="474205"/>
                </a:lnTo>
                <a:lnTo>
                  <a:pt x="65189" y="587095"/>
                </a:lnTo>
                <a:lnTo>
                  <a:pt x="178092" y="587095"/>
                </a:lnTo>
                <a:lnTo>
                  <a:pt x="178092" y="474205"/>
                </a:lnTo>
                <a:close/>
              </a:path>
              <a:path w="243839" h="690879">
                <a:moveTo>
                  <a:pt x="178092" y="338709"/>
                </a:moveTo>
                <a:lnTo>
                  <a:pt x="65189" y="338709"/>
                </a:lnTo>
                <a:lnTo>
                  <a:pt x="65189" y="451599"/>
                </a:lnTo>
                <a:lnTo>
                  <a:pt x="178092" y="451599"/>
                </a:lnTo>
                <a:lnTo>
                  <a:pt x="178092" y="338709"/>
                </a:lnTo>
                <a:close/>
              </a:path>
              <a:path w="243839" h="690879">
                <a:moveTo>
                  <a:pt x="178092" y="67716"/>
                </a:moveTo>
                <a:lnTo>
                  <a:pt x="65189" y="67716"/>
                </a:lnTo>
                <a:lnTo>
                  <a:pt x="65189" y="180594"/>
                </a:lnTo>
                <a:lnTo>
                  <a:pt x="178092" y="180594"/>
                </a:lnTo>
                <a:lnTo>
                  <a:pt x="178092" y="67716"/>
                </a:lnTo>
                <a:close/>
              </a:path>
              <a:path w="243839" h="690879">
                <a:moveTo>
                  <a:pt x="243281" y="0"/>
                </a:moveTo>
                <a:lnTo>
                  <a:pt x="200698" y="0"/>
                </a:lnTo>
                <a:lnTo>
                  <a:pt x="200698" y="50800"/>
                </a:lnTo>
                <a:lnTo>
                  <a:pt x="200698" y="604520"/>
                </a:lnTo>
                <a:lnTo>
                  <a:pt x="198272" y="604520"/>
                </a:lnTo>
                <a:lnTo>
                  <a:pt x="198272" y="609600"/>
                </a:lnTo>
                <a:lnTo>
                  <a:pt x="45008" y="609600"/>
                </a:lnTo>
                <a:lnTo>
                  <a:pt x="45008" y="604520"/>
                </a:lnTo>
                <a:lnTo>
                  <a:pt x="42583" y="604520"/>
                </a:lnTo>
                <a:lnTo>
                  <a:pt x="42583" y="50800"/>
                </a:lnTo>
                <a:lnTo>
                  <a:pt x="44488" y="50800"/>
                </a:lnTo>
                <a:lnTo>
                  <a:pt x="44488" y="45720"/>
                </a:lnTo>
                <a:lnTo>
                  <a:pt x="198793" y="45720"/>
                </a:lnTo>
                <a:lnTo>
                  <a:pt x="198793" y="50800"/>
                </a:lnTo>
                <a:lnTo>
                  <a:pt x="200698" y="50800"/>
                </a:lnTo>
                <a:lnTo>
                  <a:pt x="200698" y="0"/>
                </a:lnTo>
                <a:lnTo>
                  <a:pt x="0" y="0"/>
                </a:lnTo>
                <a:lnTo>
                  <a:pt x="0" y="45720"/>
                </a:lnTo>
                <a:lnTo>
                  <a:pt x="0" y="50800"/>
                </a:lnTo>
                <a:lnTo>
                  <a:pt x="0" y="604520"/>
                </a:lnTo>
                <a:lnTo>
                  <a:pt x="0" y="609600"/>
                </a:lnTo>
                <a:lnTo>
                  <a:pt x="0" y="690880"/>
                </a:lnTo>
                <a:lnTo>
                  <a:pt x="243281" y="690880"/>
                </a:lnTo>
                <a:lnTo>
                  <a:pt x="243281" y="609600"/>
                </a:lnTo>
                <a:lnTo>
                  <a:pt x="243281" y="604520"/>
                </a:lnTo>
                <a:lnTo>
                  <a:pt x="243281" y="50800"/>
                </a:lnTo>
                <a:lnTo>
                  <a:pt x="243281" y="45720"/>
                </a:lnTo>
                <a:lnTo>
                  <a:pt x="2432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19997" y="2607982"/>
            <a:ext cx="272415" cy="66040"/>
          </a:xfrm>
          <a:custGeom>
            <a:avLst/>
            <a:gdLst/>
            <a:ahLst/>
            <a:cxnLst/>
            <a:rect l="l" t="t" r="r" b="b"/>
            <a:pathLst>
              <a:path w="272414" h="66039">
                <a:moveTo>
                  <a:pt x="271818" y="7620"/>
                </a:moveTo>
                <a:lnTo>
                  <a:pt x="268109" y="7620"/>
                </a:lnTo>
                <a:lnTo>
                  <a:pt x="268109" y="0"/>
                </a:lnTo>
                <a:lnTo>
                  <a:pt x="0" y="0"/>
                </a:lnTo>
                <a:lnTo>
                  <a:pt x="0" y="7620"/>
                </a:lnTo>
                <a:lnTo>
                  <a:pt x="0" y="58420"/>
                </a:lnTo>
                <a:lnTo>
                  <a:pt x="0" y="66040"/>
                </a:lnTo>
                <a:lnTo>
                  <a:pt x="268236" y="66040"/>
                </a:lnTo>
                <a:lnTo>
                  <a:pt x="268236" y="58420"/>
                </a:lnTo>
                <a:lnTo>
                  <a:pt x="271818" y="58420"/>
                </a:lnTo>
                <a:lnTo>
                  <a:pt x="271818" y="7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13572" y="2613532"/>
            <a:ext cx="316230" cy="339090"/>
          </a:xfrm>
          <a:custGeom>
            <a:avLst/>
            <a:gdLst/>
            <a:ahLst/>
            <a:cxnLst/>
            <a:rect l="l" t="t" r="r" b="b"/>
            <a:pathLst>
              <a:path w="316230" h="339089">
                <a:moveTo>
                  <a:pt x="146634" y="180568"/>
                </a:moveTo>
                <a:lnTo>
                  <a:pt x="0" y="180568"/>
                </a:lnTo>
                <a:lnTo>
                  <a:pt x="0" y="338518"/>
                </a:lnTo>
                <a:lnTo>
                  <a:pt x="146634" y="338518"/>
                </a:lnTo>
                <a:lnTo>
                  <a:pt x="146634" y="180568"/>
                </a:lnTo>
                <a:close/>
              </a:path>
              <a:path w="316230" h="339089">
                <a:moveTo>
                  <a:pt x="146634" y="0"/>
                </a:moveTo>
                <a:lnTo>
                  <a:pt x="0" y="0"/>
                </a:lnTo>
                <a:lnTo>
                  <a:pt x="0" y="157949"/>
                </a:lnTo>
                <a:lnTo>
                  <a:pt x="146634" y="157949"/>
                </a:lnTo>
                <a:lnTo>
                  <a:pt x="146634" y="0"/>
                </a:lnTo>
                <a:close/>
              </a:path>
              <a:path w="316230" h="339089">
                <a:moveTo>
                  <a:pt x="315874" y="180568"/>
                </a:moveTo>
                <a:lnTo>
                  <a:pt x="169240" y="180568"/>
                </a:lnTo>
                <a:lnTo>
                  <a:pt x="169240" y="338518"/>
                </a:lnTo>
                <a:lnTo>
                  <a:pt x="315874" y="338518"/>
                </a:lnTo>
                <a:lnTo>
                  <a:pt x="315874" y="180568"/>
                </a:lnTo>
                <a:close/>
              </a:path>
              <a:path w="316230" h="339089">
                <a:moveTo>
                  <a:pt x="315874" y="0"/>
                </a:moveTo>
                <a:lnTo>
                  <a:pt x="169240" y="0"/>
                </a:lnTo>
                <a:lnTo>
                  <a:pt x="169240" y="157949"/>
                </a:lnTo>
                <a:lnTo>
                  <a:pt x="315874" y="157949"/>
                </a:lnTo>
                <a:lnTo>
                  <a:pt x="315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1319616" y="4575831"/>
            <a:ext cx="1416050" cy="1108075"/>
            <a:chOff x="1319616" y="4575831"/>
            <a:chExt cx="1416050" cy="1108075"/>
          </a:xfrm>
        </p:grpSpPr>
        <p:sp>
          <p:nvSpPr>
            <p:cNvPr id="24" name="object 24"/>
            <p:cNvSpPr/>
            <p:nvPr/>
          </p:nvSpPr>
          <p:spPr>
            <a:xfrm>
              <a:off x="1340707" y="4596922"/>
              <a:ext cx="1374140" cy="465455"/>
            </a:xfrm>
            <a:custGeom>
              <a:avLst/>
              <a:gdLst/>
              <a:ahLst/>
              <a:cxnLst/>
              <a:rect l="l" t="t" r="r" b="b"/>
              <a:pathLst>
                <a:path w="1374139" h="465454">
                  <a:moveTo>
                    <a:pt x="1373553" y="465320"/>
                  </a:moveTo>
                  <a:lnTo>
                    <a:pt x="0" y="465320"/>
                  </a:lnTo>
                  <a:lnTo>
                    <a:pt x="686776" y="0"/>
                  </a:lnTo>
                  <a:lnTo>
                    <a:pt x="887795" y="136100"/>
                  </a:lnTo>
                  <a:lnTo>
                    <a:pt x="887795" y="20753"/>
                  </a:lnTo>
                  <a:lnTo>
                    <a:pt x="1082560" y="20753"/>
                  </a:lnTo>
                  <a:lnTo>
                    <a:pt x="1082560" y="268246"/>
                  </a:lnTo>
                  <a:lnTo>
                    <a:pt x="1373553" y="4653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40707" y="4596922"/>
              <a:ext cx="1374140" cy="465455"/>
            </a:xfrm>
            <a:custGeom>
              <a:avLst/>
              <a:gdLst/>
              <a:ahLst/>
              <a:cxnLst/>
              <a:rect l="l" t="t" r="r" b="b"/>
              <a:pathLst>
                <a:path w="1374139" h="465454">
                  <a:moveTo>
                    <a:pt x="686776" y="0"/>
                  </a:moveTo>
                  <a:lnTo>
                    <a:pt x="0" y="465320"/>
                  </a:lnTo>
                  <a:lnTo>
                    <a:pt x="1373553" y="465320"/>
                  </a:lnTo>
                  <a:lnTo>
                    <a:pt x="1082560" y="268246"/>
                  </a:lnTo>
                  <a:lnTo>
                    <a:pt x="1082560" y="20753"/>
                  </a:lnTo>
                  <a:lnTo>
                    <a:pt x="887795" y="20753"/>
                  </a:lnTo>
                  <a:lnTo>
                    <a:pt x="887795" y="136100"/>
                  </a:lnTo>
                  <a:lnTo>
                    <a:pt x="686776" y="0"/>
                  </a:lnTo>
                  <a:close/>
                </a:path>
              </a:pathLst>
            </a:custGeom>
            <a:ln w="421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41068" y="5124475"/>
              <a:ext cx="966469" cy="537210"/>
            </a:xfrm>
            <a:custGeom>
              <a:avLst/>
              <a:gdLst/>
              <a:ahLst/>
              <a:cxnLst/>
              <a:rect l="l" t="t" r="r" b="b"/>
              <a:pathLst>
                <a:path w="966469" h="537210">
                  <a:moveTo>
                    <a:pt x="966228" y="0"/>
                  </a:moveTo>
                  <a:lnTo>
                    <a:pt x="376008" y="0"/>
                  </a:lnTo>
                  <a:lnTo>
                    <a:pt x="376008" y="123190"/>
                  </a:lnTo>
                  <a:lnTo>
                    <a:pt x="376008" y="190500"/>
                  </a:lnTo>
                  <a:lnTo>
                    <a:pt x="376008" y="350520"/>
                  </a:lnTo>
                  <a:lnTo>
                    <a:pt x="148958" y="350520"/>
                  </a:lnTo>
                  <a:lnTo>
                    <a:pt x="148958" y="123190"/>
                  </a:lnTo>
                  <a:lnTo>
                    <a:pt x="376008" y="123190"/>
                  </a:lnTo>
                  <a:lnTo>
                    <a:pt x="376008" y="0"/>
                  </a:lnTo>
                  <a:lnTo>
                    <a:pt x="0" y="0"/>
                  </a:lnTo>
                  <a:lnTo>
                    <a:pt x="0" y="123190"/>
                  </a:lnTo>
                  <a:lnTo>
                    <a:pt x="0" y="350520"/>
                  </a:lnTo>
                  <a:lnTo>
                    <a:pt x="0" y="534670"/>
                  </a:lnTo>
                  <a:lnTo>
                    <a:pt x="0" y="537210"/>
                  </a:lnTo>
                  <a:lnTo>
                    <a:pt x="966228" y="537210"/>
                  </a:lnTo>
                  <a:lnTo>
                    <a:pt x="966228" y="534911"/>
                  </a:lnTo>
                  <a:lnTo>
                    <a:pt x="966228" y="534670"/>
                  </a:lnTo>
                  <a:lnTo>
                    <a:pt x="966228" y="190855"/>
                  </a:lnTo>
                  <a:lnTo>
                    <a:pt x="784974" y="190855"/>
                  </a:lnTo>
                  <a:lnTo>
                    <a:pt x="784974" y="534670"/>
                  </a:lnTo>
                  <a:lnTo>
                    <a:pt x="551332" y="534670"/>
                  </a:lnTo>
                  <a:lnTo>
                    <a:pt x="551332" y="350520"/>
                  </a:lnTo>
                  <a:lnTo>
                    <a:pt x="551332" y="190500"/>
                  </a:lnTo>
                  <a:lnTo>
                    <a:pt x="966228" y="190500"/>
                  </a:lnTo>
                  <a:lnTo>
                    <a:pt x="966228" y="123190"/>
                  </a:lnTo>
                  <a:lnTo>
                    <a:pt x="966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41072" y="5124524"/>
              <a:ext cx="966469" cy="537845"/>
            </a:xfrm>
            <a:custGeom>
              <a:avLst/>
              <a:gdLst/>
              <a:ahLst/>
              <a:cxnLst/>
              <a:rect l="l" t="t" r="r" b="b"/>
              <a:pathLst>
                <a:path w="966469" h="537845">
                  <a:moveTo>
                    <a:pt x="0" y="0"/>
                  </a:moveTo>
                  <a:lnTo>
                    <a:pt x="0" y="537494"/>
                  </a:lnTo>
                  <a:lnTo>
                    <a:pt x="966232" y="537494"/>
                  </a:lnTo>
                  <a:lnTo>
                    <a:pt x="966232" y="0"/>
                  </a:lnTo>
                  <a:lnTo>
                    <a:pt x="0" y="0"/>
                  </a:lnTo>
                  <a:close/>
                </a:path>
                <a:path w="966469" h="537845">
                  <a:moveTo>
                    <a:pt x="148955" y="122918"/>
                  </a:moveTo>
                  <a:lnTo>
                    <a:pt x="376010" y="122918"/>
                  </a:lnTo>
                  <a:lnTo>
                    <a:pt x="376010" y="349974"/>
                  </a:lnTo>
                  <a:lnTo>
                    <a:pt x="148955" y="349974"/>
                  </a:lnTo>
                  <a:lnTo>
                    <a:pt x="148955" y="122918"/>
                  </a:lnTo>
                  <a:close/>
                </a:path>
                <a:path w="966469" h="537845">
                  <a:moveTo>
                    <a:pt x="551330" y="190805"/>
                  </a:moveTo>
                  <a:lnTo>
                    <a:pt x="784976" y="190805"/>
                  </a:lnTo>
                  <a:lnTo>
                    <a:pt x="784976" y="534852"/>
                  </a:lnTo>
                  <a:lnTo>
                    <a:pt x="551330" y="534852"/>
                  </a:lnTo>
                  <a:lnTo>
                    <a:pt x="551330" y="190805"/>
                  </a:lnTo>
                  <a:close/>
                </a:path>
              </a:pathLst>
            </a:custGeom>
            <a:ln w="43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83435" y="5250420"/>
              <a:ext cx="230504" cy="227965"/>
            </a:xfrm>
            <a:custGeom>
              <a:avLst/>
              <a:gdLst/>
              <a:ahLst/>
              <a:cxnLst/>
              <a:rect l="l" t="t" r="r" b="b"/>
              <a:pathLst>
                <a:path w="230505" h="227964">
                  <a:moveTo>
                    <a:pt x="230352" y="89306"/>
                  </a:moveTo>
                  <a:lnTo>
                    <a:pt x="139725" y="89306"/>
                  </a:lnTo>
                  <a:lnTo>
                    <a:pt x="139725" y="0"/>
                  </a:lnTo>
                  <a:lnTo>
                    <a:pt x="97536" y="0"/>
                  </a:lnTo>
                  <a:lnTo>
                    <a:pt x="97536" y="89306"/>
                  </a:lnTo>
                  <a:lnTo>
                    <a:pt x="0" y="89306"/>
                  </a:lnTo>
                  <a:lnTo>
                    <a:pt x="0" y="131495"/>
                  </a:lnTo>
                  <a:lnTo>
                    <a:pt x="97536" y="131495"/>
                  </a:lnTo>
                  <a:lnTo>
                    <a:pt x="97536" y="227393"/>
                  </a:lnTo>
                  <a:lnTo>
                    <a:pt x="139725" y="227393"/>
                  </a:lnTo>
                  <a:lnTo>
                    <a:pt x="139725" y="131495"/>
                  </a:lnTo>
                  <a:lnTo>
                    <a:pt x="230352" y="131495"/>
                  </a:lnTo>
                  <a:lnTo>
                    <a:pt x="230352" y="893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346" y="6553161"/>
            <a:ext cx="1707673" cy="231730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96526" y="2757381"/>
            <a:ext cx="125023" cy="12502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96526" y="3314304"/>
            <a:ext cx="125023" cy="12502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96526" y="4859517"/>
            <a:ext cx="125023" cy="12502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96526" y="5416440"/>
            <a:ext cx="125023" cy="12502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96526" y="7252841"/>
            <a:ext cx="125023" cy="12502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96526" y="7809765"/>
            <a:ext cx="125023" cy="125023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4511047" y="1882382"/>
            <a:ext cx="11436350" cy="619188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750" b="1" spc="12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50" b="1" spc="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50" b="1" spc="3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50" b="1" spc="254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50" b="1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50" b="1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b="1" spc="3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50" b="1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50" b="1" spc="3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b="1" spc="24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7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b="1" spc="4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50" b="1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50" b="1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50" b="1" spc="2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50" b="1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50" b="1" spc="2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50" b="1" spc="3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50" b="1" spc="-23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750">
              <a:latin typeface="Trebuchet MS"/>
              <a:cs typeface="Trebuchet MS"/>
            </a:endParaRPr>
          </a:p>
          <a:p>
            <a:pPr marL="604520" marR="880110">
              <a:lnSpc>
                <a:spcPct val="132900"/>
              </a:lnSpc>
            </a:pPr>
            <a:r>
              <a:rPr sz="2750" spc="204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7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370" dirty="0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r>
              <a:rPr sz="27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75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27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10" dirty="0">
                <a:solidFill>
                  <a:srgbClr val="FFFFFF"/>
                </a:solidFill>
                <a:latin typeface="Trebuchet MS"/>
                <a:cs typeface="Trebuchet MS"/>
              </a:rPr>
              <a:t>patients'</a:t>
            </a:r>
            <a:r>
              <a:rPr sz="27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80" dirty="0">
                <a:solidFill>
                  <a:srgbClr val="FFFFFF"/>
                </a:solidFill>
                <a:latin typeface="Trebuchet MS"/>
                <a:cs typeface="Trebuchet MS"/>
              </a:rPr>
              <a:t>medication</a:t>
            </a:r>
            <a:r>
              <a:rPr sz="27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35" dirty="0">
                <a:solidFill>
                  <a:srgbClr val="FFFFFF"/>
                </a:solidFill>
                <a:latin typeface="Trebuchet MS"/>
                <a:cs typeface="Trebuchet MS"/>
              </a:rPr>
              <a:t>schedules. </a:t>
            </a:r>
            <a:r>
              <a:rPr sz="2750" spc="-8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Trebuchet MS"/>
                <a:cs typeface="Trebuchet MS"/>
              </a:rPr>
              <a:t>Reduces</a:t>
            </a:r>
            <a:r>
              <a:rPr sz="27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320" dirty="0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sz="27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sz="27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3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260" dirty="0">
                <a:solidFill>
                  <a:srgbClr val="FFFFFF"/>
                </a:solidFill>
                <a:latin typeface="Trebuchet MS"/>
                <a:cs typeface="Trebuchet MS"/>
              </a:rPr>
              <a:t>saves</a:t>
            </a:r>
            <a:r>
              <a:rPr sz="27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70" dirty="0">
                <a:solidFill>
                  <a:srgbClr val="FFFFFF"/>
                </a:solidFill>
                <a:latin typeface="Trebuchet MS"/>
                <a:cs typeface="Trebuchet MS"/>
              </a:rPr>
              <a:t>nursing</a:t>
            </a:r>
            <a:r>
              <a:rPr sz="27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Trebuchet MS"/>
                <a:cs typeface="Trebuchet MS"/>
              </a:rPr>
              <a:t>time.</a:t>
            </a:r>
            <a:endParaRPr sz="2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750" b="1" spc="12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50" b="1" spc="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50" b="1" spc="5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5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b="1" spc="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50" b="1" spc="3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50" b="1" spc="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50" b="1" spc="-23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750">
              <a:latin typeface="Trebuchet MS"/>
              <a:cs typeface="Trebuchet MS"/>
            </a:endParaRPr>
          </a:p>
          <a:p>
            <a:pPr marL="604520" marR="5080">
              <a:lnSpc>
                <a:spcPct val="132900"/>
              </a:lnSpc>
            </a:pPr>
            <a:r>
              <a:rPr sz="27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Perfect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elderly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people,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chronic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patients,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busy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individuals. </a:t>
            </a:r>
            <a:r>
              <a:rPr sz="2750" spc="-8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Offers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independence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ensures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correct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dosing.</a:t>
            </a:r>
            <a:endParaRPr sz="2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750" b="1" spc="2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50" b="1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50" b="1" spc="2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b="1" spc="2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50" b="1" spc="4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5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b="1" spc="12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50" b="1" spc="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50" b="1" spc="5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50" b="1" spc="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50" b="1" spc="3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50" b="1" spc="-23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750">
              <a:latin typeface="Trebuchet MS"/>
              <a:cs typeface="Trebuchet MS"/>
            </a:endParaRPr>
          </a:p>
          <a:p>
            <a:pPr marL="604520" marR="452755">
              <a:lnSpc>
                <a:spcPct val="132900"/>
              </a:lnSpc>
            </a:pPr>
            <a:r>
              <a:rPr sz="27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Caregivers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automate</a:t>
            </a:r>
            <a:r>
              <a:rPr sz="27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pill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delivery</a:t>
            </a:r>
            <a:r>
              <a:rPr sz="27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multiple</a:t>
            </a:r>
            <a:r>
              <a:rPr sz="27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residents. </a:t>
            </a:r>
            <a:r>
              <a:rPr sz="2750" spc="-8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Ensures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regular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accurate</a:t>
            </a:r>
            <a:r>
              <a:rPr sz="27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medicine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intake.</a:t>
            </a:r>
            <a:endParaRPr sz="2750">
              <a:latin typeface="Lucida Sans Unicode"/>
              <a:cs typeface="Lucida Sans Unicode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7223102" y="1493128"/>
            <a:ext cx="1064895" cy="1733550"/>
            <a:chOff x="17223102" y="1493128"/>
            <a:chExt cx="1064895" cy="1733550"/>
          </a:xfrm>
        </p:grpSpPr>
        <p:sp>
          <p:nvSpPr>
            <p:cNvPr id="38" name="object 38"/>
            <p:cNvSpPr/>
            <p:nvPr/>
          </p:nvSpPr>
          <p:spPr>
            <a:xfrm>
              <a:off x="17223092" y="1826970"/>
              <a:ext cx="1064895" cy="1400175"/>
            </a:xfrm>
            <a:custGeom>
              <a:avLst/>
              <a:gdLst/>
              <a:ahLst/>
              <a:cxnLst/>
              <a:rect l="l" t="t" r="r" b="b"/>
              <a:pathLst>
                <a:path w="1064894" h="1400175">
                  <a:moveTo>
                    <a:pt x="808558" y="165"/>
                  </a:moveTo>
                  <a:lnTo>
                    <a:pt x="795782" y="49733"/>
                  </a:lnTo>
                  <a:lnTo>
                    <a:pt x="787933" y="99707"/>
                  </a:lnTo>
                  <a:lnTo>
                    <a:pt x="791464" y="74371"/>
                  </a:lnTo>
                  <a:lnTo>
                    <a:pt x="796099" y="49314"/>
                  </a:lnTo>
                  <a:lnTo>
                    <a:pt x="801801" y="24561"/>
                  </a:lnTo>
                  <a:lnTo>
                    <a:pt x="808558" y="165"/>
                  </a:lnTo>
                  <a:close/>
                </a:path>
                <a:path w="1064894" h="1400175">
                  <a:moveTo>
                    <a:pt x="1064895" y="969759"/>
                  </a:moveTo>
                  <a:lnTo>
                    <a:pt x="868527" y="1272146"/>
                  </a:lnTo>
                  <a:lnTo>
                    <a:pt x="1064895" y="1399667"/>
                  </a:lnTo>
                  <a:lnTo>
                    <a:pt x="1064895" y="1319860"/>
                  </a:lnTo>
                  <a:lnTo>
                    <a:pt x="961123" y="1252461"/>
                  </a:lnTo>
                  <a:lnTo>
                    <a:pt x="1064895" y="1092669"/>
                  </a:lnTo>
                  <a:lnTo>
                    <a:pt x="1064895" y="969759"/>
                  </a:lnTo>
                  <a:close/>
                </a:path>
                <a:path w="1064894" h="1400175">
                  <a:moveTo>
                    <a:pt x="1064895" y="728357"/>
                  </a:moveTo>
                  <a:lnTo>
                    <a:pt x="1026045" y="705929"/>
                  </a:lnTo>
                  <a:lnTo>
                    <a:pt x="983373" y="676440"/>
                  </a:lnTo>
                  <a:lnTo>
                    <a:pt x="943356" y="643686"/>
                  </a:lnTo>
                  <a:lnTo>
                    <a:pt x="906145" y="607847"/>
                  </a:lnTo>
                  <a:lnTo>
                    <a:pt x="871943" y="569074"/>
                  </a:lnTo>
                  <a:lnTo>
                    <a:pt x="840917" y="527545"/>
                  </a:lnTo>
                  <a:lnTo>
                    <a:pt x="813231" y="483438"/>
                  </a:lnTo>
                  <a:lnTo>
                    <a:pt x="789089" y="436918"/>
                  </a:lnTo>
                  <a:lnTo>
                    <a:pt x="769937" y="391604"/>
                  </a:lnTo>
                  <a:lnTo>
                    <a:pt x="754380" y="345262"/>
                  </a:lnTo>
                  <a:lnTo>
                    <a:pt x="742454" y="298094"/>
                  </a:lnTo>
                  <a:lnTo>
                    <a:pt x="734148" y="250317"/>
                  </a:lnTo>
                  <a:lnTo>
                    <a:pt x="729500" y="202133"/>
                  </a:lnTo>
                  <a:lnTo>
                    <a:pt x="728522" y="153733"/>
                  </a:lnTo>
                  <a:lnTo>
                    <a:pt x="731240" y="105333"/>
                  </a:lnTo>
                  <a:lnTo>
                    <a:pt x="697598" y="83489"/>
                  </a:lnTo>
                  <a:lnTo>
                    <a:pt x="651751" y="57353"/>
                  </a:lnTo>
                  <a:lnTo>
                    <a:pt x="604202" y="37071"/>
                  </a:lnTo>
                  <a:lnTo>
                    <a:pt x="555434" y="22580"/>
                  </a:lnTo>
                  <a:lnTo>
                    <a:pt x="505904" y="13779"/>
                  </a:lnTo>
                  <a:lnTo>
                    <a:pt x="456095" y="10541"/>
                  </a:lnTo>
                  <a:lnTo>
                    <a:pt x="406476" y="12801"/>
                  </a:lnTo>
                  <a:lnTo>
                    <a:pt x="357517" y="20447"/>
                  </a:lnTo>
                  <a:lnTo>
                    <a:pt x="309676" y="33375"/>
                  </a:lnTo>
                  <a:lnTo>
                    <a:pt x="263423" y="51498"/>
                  </a:lnTo>
                  <a:lnTo>
                    <a:pt x="219227" y="74714"/>
                  </a:lnTo>
                  <a:lnTo>
                    <a:pt x="177571" y="102908"/>
                  </a:lnTo>
                  <a:lnTo>
                    <a:pt x="138912" y="135978"/>
                  </a:lnTo>
                  <a:lnTo>
                    <a:pt x="103720" y="173837"/>
                  </a:lnTo>
                  <a:lnTo>
                    <a:pt x="72466" y="216369"/>
                  </a:lnTo>
                  <a:lnTo>
                    <a:pt x="47866" y="259118"/>
                  </a:lnTo>
                  <a:lnTo>
                    <a:pt x="28409" y="303352"/>
                  </a:lnTo>
                  <a:lnTo>
                    <a:pt x="14008" y="348703"/>
                  </a:lnTo>
                  <a:lnTo>
                    <a:pt x="4559" y="394804"/>
                  </a:lnTo>
                  <a:lnTo>
                    <a:pt x="0" y="441261"/>
                  </a:lnTo>
                  <a:lnTo>
                    <a:pt x="254" y="487680"/>
                  </a:lnTo>
                  <a:lnTo>
                    <a:pt x="5232" y="533704"/>
                  </a:lnTo>
                  <a:lnTo>
                    <a:pt x="14846" y="578929"/>
                  </a:lnTo>
                  <a:lnTo>
                    <a:pt x="29032" y="622998"/>
                  </a:lnTo>
                  <a:lnTo>
                    <a:pt x="47688" y="665505"/>
                  </a:lnTo>
                  <a:lnTo>
                    <a:pt x="70751" y="706081"/>
                  </a:lnTo>
                  <a:lnTo>
                    <a:pt x="98132" y="744359"/>
                  </a:lnTo>
                  <a:lnTo>
                    <a:pt x="129755" y="779932"/>
                  </a:lnTo>
                  <a:lnTo>
                    <a:pt x="165531" y="812419"/>
                  </a:lnTo>
                  <a:lnTo>
                    <a:pt x="205384" y="841463"/>
                  </a:lnTo>
                  <a:lnTo>
                    <a:pt x="807961" y="1232801"/>
                  </a:lnTo>
                  <a:lnTo>
                    <a:pt x="1064895" y="837107"/>
                  </a:lnTo>
                  <a:lnTo>
                    <a:pt x="1064895" y="7283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07295" y="1493128"/>
              <a:ext cx="180703" cy="1730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8007266" y="1495513"/>
              <a:ext cx="281305" cy="998855"/>
            </a:xfrm>
            <a:custGeom>
              <a:avLst/>
              <a:gdLst/>
              <a:ahLst/>
              <a:cxnLst/>
              <a:rect l="l" t="t" r="r" b="b"/>
              <a:pathLst>
                <a:path w="281305" h="998855">
                  <a:moveTo>
                    <a:pt x="280720" y="367042"/>
                  </a:moveTo>
                  <a:lnTo>
                    <a:pt x="66713" y="228066"/>
                  </a:lnTo>
                  <a:lnTo>
                    <a:pt x="54317" y="253098"/>
                  </a:lnTo>
                  <a:lnTo>
                    <a:pt x="43103" y="278739"/>
                  </a:lnTo>
                  <a:lnTo>
                    <a:pt x="24384" y="331622"/>
                  </a:lnTo>
                  <a:lnTo>
                    <a:pt x="11925" y="380771"/>
                  </a:lnTo>
                  <a:lnTo>
                    <a:pt x="3759" y="431165"/>
                  </a:lnTo>
                  <a:lnTo>
                    <a:pt x="0" y="483260"/>
                  </a:lnTo>
                  <a:lnTo>
                    <a:pt x="571" y="528789"/>
                  </a:lnTo>
                  <a:lnTo>
                    <a:pt x="4762" y="574751"/>
                  </a:lnTo>
                  <a:lnTo>
                    <a:pt x="12687" y="620941"/>
                  </a:lnTo>
                  <a:lnTo>
                    <a:pt x="24549" y="667435"/>
                  </a:lnTo>
                  <a:lnTo>
                    <a:pt x="39890" y="712101"/>
                  </a:lnTo>
                  <a:lnTo>
                    <a:pt x="58521" y="754824"/>
                  </a:lnTo>
                  <a:lnTo>
                    <a:pt x="80264" y="795477"/>
                  </a:lnTo>
                  <a:lnTo>
                    <a:pt x="104940" y="833958"/>
                  </a:lnTo>
                  <a:lnTo>
                    <a:pt x="132372" y="870153"/>
                  </a:lnTo>
                  <a:lnTo>
                    <a:pt x="162382" y="903935"/>
                  </a:lnTo>
                  <a:lnTo>
                    <a:pt x="194805" y="935189"/>
                  </a:lnTo>
                  <a:lnTo>
                    <a:pt x="229438" y="963815"/>
                  </a:lnTo>
                  <a:lnTo>
                    <a:pt x="266115" y="989672"/>
                  </a:lnTo>
                  <a:lnTo>
                    <a:pt x="280720" y="998385"/>
                  </a:lnTo>
                  <a:lnTo>
                    <a:pt x="280720" y="367042"/>
                  </a:lnTo>
                  <a:close/>
                </a:path>
                <a:path w="281305" h="998855">
                  <a:moveTo>
                    <a:pt x="280720" y="0"/>
                  </a:moveTo>
                  <a:lnTo>
                    <a:pt x="235127" y="30518"/>
                  </a:lnTo>
                  <a:lnTo>
                    <a:pt x="197167" y="61404"/>
                  </a:lnTo>
                  <a:lnTo>
                    <a:pt x="162090" y="95199"/>
                  </a:lnTo>
                  <a:lnTo>
                    <a:pt x="130035" y="131686"/>
                  </a:lnTo>
                  <a:lnTo>
                    <a:pt x="101155" y="170624"/>
                  </a:lnTo>
                  <a:lnTo>
                    <a:pt x="280720" y="287235"/>
                  </a:lnTo>
                  <a:lnTo>
                    <a:pt x="28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7913350" cy="10287000"/>
            <a:chOff x="0" y="0"/>
            <a:chExt cx="1791335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262124" cy="55497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145" y="1213800"/>
              <a:ext cx="14684572" cy="78502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0718" y="4257922"/>
              <a:ext cx="2962274" cy="60290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672021"/>
              <a:ext cx="4064933" cy="26149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031" y="231648"/>
              <a:ext cx="8628887" cy="49286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0477" y="4016108"/>
              <a:ext cx="104775" cy="10477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244328" y="3730518"/>
            <a:ext cx="9307830" cy="1482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600"/>
              </a:lnSpc>
              <a:spcBef>
                <a:spcPts val="95"/>
              </a:spcBef>
            </a:pPr>
            <a:r>
              <a:rPr sz="2350" spc="210" dirty="0">
                <a:solidFill>
                  <a:srgbClr val="FFFFFF"/>
                </a:solidFill>
                <a:latin typeface="Trebuchet MS"/>
                <a:cs typeface="Trebuchet MS"/>
              </a:rPr>
              <a:t>Smart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60" dirty="0">
                <a:solidFill>
                  <a:srgbClr val="FFFFFF"/>
                </a:solidFill>
                <a:latin typeface="Trebuchet MS"/>
                <a:cs typeface="Trebuchet MS"/>
              </a:rPr>
              <a:t>Pill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80" dirty="0">
                <a:solidFill>
                  <a:srgbClr val="FFFFFF"/>
                </a:solidFill>
                <a:latin typeface="Trebuchet MS"/>
                <a:cs typeface="Trebuchet MS"/>
              </a:rPr>
              <a:t>Dispenser</a:t>
            </a:r>
            <a:r>
              <a:rPr sz="23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165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23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150" dirty="0">
                <a:solidFill>
                  <a:srgbClr val="FFFFFF"/>
                </a:solidFill>
                <a:latin typeface="Trebuchet MS"/>
                <a:cs typeface="Trebuchet MS"/>
              </a:rPr>
              <a:t>timely</a:t>
            </a:r>
            <a:r>
              <a:rPr sz="23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2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195" dirty="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sz="23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Trebuchet MS"/>
                <a:cs typeface="Trebuchet MS"/>
              </a:rPr>
              <a:t>medication, </a:t>
            </a:r>
            <a:r>
              <a:rPr sz="2350" b="1" spc="-6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reducing </a:t>
            </a:r>
            <a:r>
              <a:rPr sz="23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3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risk </a:t>
            </a:r>
            <a:r>
              <a:rPr sz="23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missed </a:t>
            </a:r>
            <a:r>
              <a:rPr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23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incorrect </a:t>
            </a:r>
            <a:r>
              <a:rPr sz="23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doses, </a:t>
            </a:r>
            <a:r>
              <a:rPr sz="2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especially </a:t>
            </a:r>
            <a:r>
              <a:rPr sz="23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3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3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35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3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3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3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25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3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3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3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3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3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350" spc="25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350" spc="30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sz="2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ill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350" spc="30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3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35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3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3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3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35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35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393566" y="0"/>
            <a:ext cx="13894435" cy="6530340"/>
            <a:chOff x="4393566" y="0"/>
            <a:chExt cx="13894435" cy="653034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0477" y="6424979"/>
              <a:ext cx="104775" cy="10477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12616" y="5774368"/>
              <a:ext cx="11130280" cy="84455"/>
            </a:xfrm>
            <a:custGeom>
              <a:avLst/>
              <a:gdLst/>
              <a:ahLst/>
              <a:cxnLst/>
              <a:rect l="l" t="t" r="r" b="b"/>
              <a:pathLst>
                <a:path w="11130280" h="84454">
                  <a:moveTo>
                    <a:pt x="0" y="84358"/>
                  </a:moveTo>
                  <a:lnTo>
                    <a:pt x="11130262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41740" y="0"/>
              <a:ext cx="4346258" cy="269363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244328" y="6139388"/>
            <a:ext cx="8164195" cy="1482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600"/>
              </a:lnSpc>
              <a:spcBef>
                <a:spcPts val="95"/>
              </a:spcBef>
            </a:pPr>
            <a:r>
              <a:rPr sz="23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3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30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b="1" spc="75" dirty="0">
                <a:solidFill>
                  <a:srgbClr val="FFFFFF"/>
                </a:solidFill>
                <a:latin typeface="Trebuchet MS"/>
                <a:cs typeface="Trebuchet MS"/>
              </a:rPr>
              <a:t>reliable,</a:t>
            </a:r>
            <a:r>
              <a:rPr sz="23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130" dirty="0">
                <a:solidFill>
                  <a:srgbClr val="FFFFFF"/>
                </a:solidFill>
                <a:latin typeface="Trebuchet MS"/>
                <a:cs typeface="Trebuchet MS"/>
              </a:rPr>
              <a:t>user-friendly,</a:t>
            </a:r>
            <a:r>
              <a:rPr sz="23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2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b="1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75" dirty="0">
                <a:solidFill>
                  <a:srgbClr val="FFFFFF"/>
                </a:solidFill>
                <a:latin typeface="Trebuchet MS"/>
                <a:cs typeface="Trebuchet MS"/>
              </a:rPr>
              <a:t>efficient</a:t>
            </a:r>
            <a:r>
              <a:rPr sz="23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165" dirty="0">
                <a:solidFill>
                  <a:srgbClr val="FFFFFF"/>
                </a:solidFill>
                <a:latin typeface="Trebuchet MS"/>
                <a:cs typeface="Trebuchet MS"/>
              </a:rPr>
              <a:t>healthcare </a:t>
            </a:r>
            <a:r>
              <a:rPr sz="2350" b="1" spc="-6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145" dirty="0">
                <a:solidFill>
                  <a:srgbClr val="FFFFFF"/>
                </a:solidFill>
                <a:latin typeface="Trebuchet MS"/>
                <a:cs typeface="Trebuchet MS"/>
              </a:rPr>
              <a:t>solution </a:t>
            </a:r>
            <a:r>
              <a:rPr sz="2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that promotes </a:t>
            </a:r>
            <a:r>
              <a:rPr sz="23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independence </a:t>
            </a:r>
            <a:r>
              <a:rPr sz="235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3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improves </a:t>
            </a:r>
            <a:r>
              <a:rPr sz="235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treatment</a:t>
            </a:r>
            <a:r>
              <a:rPr sz="23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outcomes.</a:t>
            </a:r>
            <a:endParaRPr sz="235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69847" y="2014727"/>
            <a:ext cx="4907280" cy="7650480"/>
            <a:chOff x="1069847" y="2014727"/>
            <a:chExt cx="4907280" cy="7650480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2103" y="3858977"/>
              <a:ext cx="316394" cy="117565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79306" y="5051231"/>
              <a:ext cx="1201420" cy="337185"/>
            </a:xfrm>
            <a:custGeom>
              <a:avLst/>
              <a:gdLst/>
              <a:ahLst/>
              <a:cxnLst/>
              <a:rect l="l" t="t" r="r" b="b"/>
              <a:pathLst>
                <a:path w="1201420" h="337185">
                  <a:moveTo>
                    <a:pt x="587805" y="336853"/>
                  </a:moveTo>
                  <a:lnTo>
                    <a:pt x="537433" y="335528"/>
                  </a:lnTo>
                  <a:lnTo>
                    <a:pt x="487751" y="331598"/>
                  </a:lnTo>
                  <a:lnTo>
                    <a:pt x="438827" y="325129"/>
                  </a:lnTo>
                  <a:lnTo>
                    <a:pt x="390725" y="316189"/>
                  </a:lnTo>
                  <a:lnTo>
                    <a:pt x="343514" y="304842"/>
                  </a:lnTo>
                  <a:lnTo>
                    <a:pt x="297260" y="291157"/>
                  </a:lnTo>
                  <a:lnTo>
                    <a:pt x="252029" y="275199"/>
                  </a:lnTo>
                  <a:lnTo>
                    <a:pt x="207889" y="257035"/>
                  </a:lnTo>
                  <a:lnTo>
                    <a:pt x="164905" y="236732"/>
                  </a:lnTo>
                  <a:lnTo>
                    <a:pt x="123144" y="214355"/>
                  </a:lnTo>
                  <a:lnTo>
                    <a:pt x="82674" y="189973"/>
                  </a:lnTo>
                  <a:lnTo>
                    <a:pt x="43560" y="163650"/>
                  </a:lnTo>
                  <a:lnTo>
                    <a:pt x="5869" y="135453"/>
                  </a:lnTo>
                  <a:lnTo>
                    <a:pt x="0" y="123212"/>
                  </a:lnTo>
                  <a:lnTo>
                    <a:pt x="102334" y="20919"/>
                  </a:lnTo>
                  <a:lnTo>
                    <a:pt x="108748" y="20458"/>
                  </a:lnTo>
                  <a:lnTo>
                    <a:pt x="113318" y="23938"/>
                  </a:lnTo>
                  <a:lnTo>
                    <a:pt x="153864" y="52635"/>
                  </a:lnTo>
                  <a:lnTo>
                    <a:pt x="196242" y="78785"/>
                  </a:lnTo>
                  <a:lnTo>
                    <a:pt x="240342" y="102278"/>
                  </a:lnTo>
                  <a:lnTo>
                    <a:pt x="286051" y="123000"/>
                  </a:lnTo>
                  <a:lnTo>
                    <a:pt x="333258" y="140841"/>
                  </a:lnTo>
                  <a:lnTo>
                    <a:pt x="381850" y="155688"/>
                  </a:lnTo>
                  <a:lnTo>
                    <a:pt x="431717" y="167430"/>
                  </a:lnTo>
                  <a:lnTo>
                    <a:pt x="482747" y="175956"/>
                  </a:lnTo>
                  <a:lnTo>
                    <a:pt x="534827" y="181153"/>
                  </a:lnTo>
                  <a:lnTo>
                    <a:pt x="587847" y="182911"/>
                  </a:lnTo>
                  <a:lnTo>
                    <a:pt x="639235" y="181260"/>
                  </a:lnTo>
                  <a:lnTo>
                    <a:pt x="689741" y="176377"/>
                  </a:lnTo>
                  <a:lnTo>
                    <a:pt x="739266" y="168363"/>
                  </a:lnTo>
                  <a:lnTo>
                    <a:pt x="787707" y="157319"/>
                  </a:lnTo>
                  <a:lnTo>
                    <a:pt x="834963" y="143348"/>
                  </a:lnTo>
                  <a:lnTo>
                    <a:pt x="880934" y="126551"/>
                  </a:lnTo>
                  <a:lnTo>
                    <a:pt x="925517" y="107029"/>
                  </a:lnTo>
                  <a:lnTo>
                    <a:pt x="968611" y="84884"/>
                  </a:lnTo>
                  <a:lnTo>
                    <a:pt x="1010115" y="60218"/>
                  </a:lnTo>
                  <a:lnTo>
                    <a:pt x="1049928" y="33133"/>
                  </a:lnTo>
                  <a:lnTo>
                    <a:pt x="1087949" y="3731"/>
                  </a:lnTo>
                  <a:lnTo>
                    <a:pt x="1092519" y="0"/>
                  </a:lnTo>
                  <a:lnTo>
                    <a:pt x="1099185" y="335"/>
                  </a:lnTo>
                  <a:lnTo>
                    <a:pt x="1103335" y="4485"/>
                  </a:lnTo>
                  <a:lnTo>
                    <a:pt x="1201016" y="102250"/>
                  </a:lnTo>
                  <a:lnTo>
                    <a:pt x="1156878" y="145407"/>
                  </a:lnTo>
                  <a:lnTo>
                    <a:pt x="1116561" y="174413"/>
                  </a:lnTo>
                  <a:lnTo>
                    <a:pt x="1074693" y="201305"/>
                  </a:lnTo>
                  <a:lnTo>
                    <a:pt x="1031351" y="226007"/>
                  </a:lnTo>
                  <a:lnTo>
                    <a:pt x="986613" y="248439"/>
                  </a:lnTo>
                  <a:lnTo>
                    <a:pt x="940557" y="268524"/>
                  </a:lnTo>
                  <a:lnTo>
                    <a:pt x="893261" y="286184"/>
                  </a:lnTo>
                  <a:lnTo>
                    <a:pt x="844803" y="301341"/>
                  </a:lnTo>
                  <a:lnTo>
                    <a:pt x="795261" y="313918"/>
                  </a:lnTo>
                  <a:lnTo>
                    <a:pt x="744712" y="323835"/>
                  </a:lnTo>
                  <a:lnTo>
                    <a:pt x="693235" y="331015"/>
                  </a:lnTo>
                  <a:lnTo>
                    <a:pt x="640906" y="335380"/>
                  </a:lnTo>
                  <a:lnTo>
                    <a:pt x="587805" y="336853"/>
                  </a:lnTo>
                  <a:close/>
                </a:path>
              </a:pathLst>
            </a:custGeom>
            <a:solidFill>
              <a:srgbClr val="40B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5893" y="3833572"/>
              <a:ext cx="336895" cy="1226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9847" y="2014727"/>
              <a:ext cx="4907279" cy="49286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92103" y="6578646"/>
              <a:ext cx="316394" cy="117565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79306" y="7770900"/>
              <a:ext cx="1201420" cy="337185"/>
            </a:xfrm>
            <a:custGeom>
              <a:avLst/>
              <a:gdLst/>
              <a:ahLst/>
              <a:cxnLst/>
              <a:rect l="l" t="t" r="r" b="b"/>
              <a:pathLst>
                <a:path w="1201420" h="337184">
                  <a:moveTo>
                    <a:pt x="587805" y="336853"/>
                  </a:moveTo>
                  <a:lnTo>
                    <a:pt x="537433" y="335528"/>
                  </a:lnTo>
                  <a:lnTo>
                    <a:pt x="487751" y="331598"/>
                  </a:lnTo>
                  <a:lnTo>
                    <a:pt x="438827" y="325129"/>
                  </a:lnTo>
                  <a:lnTo>
                    <a:pt x="390725" y="316189"/>
                  </a:lnTo>
                  <a:lnTo>
                    <a:pt x="343514" y="304842"/>
                  </a:lnTo>
                  <a:lnTo>
                    <a:pt x="297260" y="291157"/>
                  </a:lnTo>
                  <a:lnTo>
                    <a:pt x="252029" y="275199"/>
                  </a:lnTo>
                  <a:lnTo>
                    <a:pt x="207889" y="257035"/>
                  </a:lnTo>
                  <a:lnTo>
                    <a:pt x="164905" y="236732"/>
                  </a:lnTo>
                  <a:lnTo>
                    <a:pt x="123144" y="214355"/>
                  </a:lnTo>
                  <a:lnTo>
                    <a:pt x="82674" y="189973"/>
                  </a:lnTo>
                  <a:lnTo>
                    <a:pt x="43560" y="163650"/>
                  </a:lnTo>
                  <a:lnTo>
                    <a:pt x="5869" y="135453"/>
                  </a:lnTo>
                  <a:lnTo>
                    <a:pt x="0" y="123212"/>
                  </a:lnTo>
                  <a:lnTo>
                    <a:pt x="102334" y="20919"/>
                  </a:lnTo>
                  <a:lnTo>
                    <a:pt x="108748" y="20458"/>
                  </a:lnTo>
                  <a:lnTo>
                    <a:pt x="113318" y="23938"/>
                  </a:lnTo>
                  <a:lnTo>
                    <a:pt x="153864" y="52635"/>
                  </a:lnTo>
                  <a:lnTo>
                    <a:pt x="196242" y="78785"/>
                  </a:lnTo>
                  <a:lnTo>
                    <a:pt x="240342" y="102278"/>
                  </a:lnTo>
                  <a:lnTo>
                    <a:pt x="286051" y="123000"/>
                  </a:lnTo>
                  <a:lnTo>
                    <a:pt x="333258" y="140841"/>
                  </a:lnTo>
                  <a:lnTo>
                    <a:pt x="381850" y="155688"/>
                  </a:lnTo>
                  <a:lnTo>
                    <a:pt x="431717" y="167430"/>
                  </a:lnTo>
                  <a:lnTo>
                    <a:pt x="482747" y="175956"/>
                  </a:lnTo>
                  <a:lnTo>
                    <a:pt x="534827" y="181153"/>
                  </a:lnTo>
                  <a:lnTo>
                    <a:pt x="587847" y="182911"/>
                  </a:lnTo>
                  <a:lnTo>
                    <a:pt x="639235" y="181260"/>
                  </a:lnTo>
                  <a:lnTo>
                    <a:pt x="689741" y="176377"/>
                  </a:lnTo>
                  <a:lnTo>
                    <a:pt x="739266" y="168363"/>
                  </a:lnTo>
                  <a:lnTo>
                    <a:pt x="787707" y="157319"/>
                  </a:lnTo>
                  <a:lnTo>
                    <a:pt x="834963" y="143348"/>
                  </a:lnTo>
                  <a:lnTo>
                    <a:pt x="880934" y="126551"/>
                  </a:lnTo>
                  <a:lnTo>
                    <a:pt x="925517" y="107029"/>
                  </a:lnTo>
                  <a:lnTo>
                    <a:pt x="968611" y="84884"/>
                  </a:lnTo>
                  <a:lnTo>
                    <a:pt x="1010115" y="60218"/>
                  </a:lnTo>
                  <a:lnTo>
                    <a:pt x="1049928" y="33133"/>
                  </a:lnTo>
                  <a:lnTo>
                    <a:pt x="1087949" y="3731"/>
                  </a:lnTo>
                  <a:lnTo>
                    <a:pt x="1092519" y="0"/>
                  </a:lnTo>
                  <a:lnTo>
                    <a:pt x="1099185" y="335"/>
                  </a:lnTo>
                  <a:lnTo>
                    <a:pt x="1103335" y="4485"/>
                  </a:lnTo>
                  <a:lnTo>
                    <a:pt x="1201016" y="102250"/>
                  </a:lnTo>
                  <a:lnTo>
                    <a:pt x="1156878" y="145407"/>
                  </a:lnTo>
                  <a:lnTo>
                    <a:pt x="1116561" y="174413"/>
                  </a:lnTo>
                  <a:lnTo>
                    <a:pt x="1074693" y="201305"/>
                  </a:lnTo>
                  <a:lnTo>
                    <a:pt x="1031351" y="226007"/>
                  </a:lnTo>
                  <a:lnTo>
                    <a:pt x="986613" y="248439"/>
                  </a:lnTo>
                  <a:lnTo>
                    <a:pt x="940557" y="268524"/>
                  </a:lnTo>
                  <a:lnTo>
                    <a:pt x="893261" y="286184"/>
                  </a:lnTo>
                  <a:lnTo>
                    <a:pt x="844803" y="301341"/>
                  </a:lnTo>
                  <a:lnTo>
                    <a:pt x="795261" y="313918"/>
                  </a:lnTo>
                  <a:lnTo>
                    <a:pt x="744712" y="323835"/>
                  </a:lnTo>
                  <a:lnTo>
                    <a:pt x="693235" y="331015"/>
                  </a:lnTo>
                  <a:lnTo>
                    <a:pt x="640906" y="335380"/>
                  </a:lnTo>
                  <a:lnTo>
                    <a:pt x="587805" y="336853"/>
                  </a:lnTo>
                  <a:close/>
                </a:path>
              </a:pathLst>
            </a:custGeom>
            <a:solidFill>
              <a:srgbClr val="40B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5893" y="6553240"/>
              <a:ext cx="336895" cy="12264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9847" y="4733543"/>
              <a:ext cx="4907279" cy="4931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745268" y="5958444"/>
            <a:ext cx="38100" cy="4328795"/>
          </a:xfrm>
          <a:custGeom>
            <a:avLst/>
            <a:gdLst/>
            <a:ahLst/>
            <a:cxnLst/>
            <a:rect l="l" t="t" r="r" b="b"/>
            <a:pathLst>
              <a:path w="38100" h="4328795">
                <a:moveTo>
                  <a:pt x="38099" y="0"/>
                </a:moveTo>
                <a:lnTo>
                  <a:pt x="38100" y="4328555"/>
                </a:lnTo>
                <a:lnTo>
                  <a:pt x="0" y="4328555"/>
                </a:lnTo>
                <a:lnTo>
                  <a:pt x="0" y="0"/>
                </a:lnTo>
                <a:lnTo>
                  <a:pt x="380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3368" y="0"/>
            <a:ext cx="38100" cy="2573020"/>
          </a:xfrm>
          <a:custGeom>
            <a:avLst/>
            <a:gdLst/>
            <a:ahLst/>
            <a:cxnLst/>
            <a:rect l="l" t="t" r="r" b="b"/>
            <a:pathLst>
              <a:path w="38100" h="2573020">
                <a:moveTo>
                  <a:pt x="0" y="0"/>
                </a:moveTo>
                <a:lnTo>
                  <a:pt x="38099" y="0"/>
                </a:lnTo>
                <a:lnTo>
                  <a:pt x="38100" y="2572841"/>
                </a:lnTo>
                <a:lnTo>
                  <a:pt x="0" y="25728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7897" y="0"/>
            <a:ext cx="9910102" cy="625093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423672"/>
            <a:ext cx="12435840" cy="9863455"/>
            <a:chOff x="0" y="423672"/>
            <a:chExt cx="12435840" cy="98634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507733"/>
              <a:ext cx="8014778" cy="47792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3672"/>
              <a:ext cx="12435839" cy="7924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317810"/>
              <a:ext cx="4052378" cy="296918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71513" y="0"/>
            <a:ext cx="3516485" cy="213719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3382606" y="3098176"/>
            <a:ext cx="827405" cy="135890"/>
          </a:xfrm>
          <a:custGeom>
            <a:avLst/>
            <a:gdLst/>
            <a:ahLst/>
            <a:cxnLst/>
            <a:rect l="l" t="t" r="r" b="b"/>
            <a:pathLst>
              <a:path w="827405" h="135889">
                <a:moveTo>
                  <a:pt x="759041" y="135522"/>
                </a:moveTo>
                <a:lnTo>
                  <a:pt x="67761" y="135522"/>
                </a:lnTo>
                <a:lnTo>
                  <a:pt x="41386" y="130198"/>
                </a:lnTo>
                <a:lnTo>
                  <a:pt x="19847" y="115678"/>
                </a:lnTo>
                <a:lnTo>
                  <a:pt x="5325" y="94139"/>
                </a:lnTo>
                <a:lnTo>
                  <a:pt x="0" y="67759"/>
                </a:lnTo>
                <a:lnTo>
                  <a:pt x="5325" y="41381"/>
                </a:lnTo>
                <a:lnTo>
                  <a:pt x="19847" y="19843"/>
                </a:lnTo>
                <a:lnTo>
                  <a:pt x="41386" y="5323"/>
                </a:lnTo>
                <a:lnTo>
                  <a:pt x="67761" y="0"/>
                </a:lnTo>
                <a:lnTo>
                  <a:pt x="759041" y="0"/>
                </a:lnTo>
                <a:lnTo>
                  <a:pt x="785417" y="5323"/>
                </a:lnTo>
                <a:lnTo>
                  <a:pt x="806956" y="19843"/>
                </a:lnTo>
                <a:lnTo>
                  <a:pt x="821479" y="41381"/>
                </a:lnTo>
                <a:lnTo>
                  <a:pt x="826804" y="67759"/>
                </a:lnTo>
                <a:lnTo>
                  <a:pt x="821479" y="94139"/>
                </a:lnTo>
                <a:lnTo>
                  <a:pt x="806956" y="115678"/>
                </a:lnTo>
                <a:lnTo>
                  <a:pt x="785417" y="130198"/>
                </a:lnTo>
                <a:lnTo>
                  <a:pt x="759041" y="135522"/>
                </a:lnTo>
                <a:close/>
              </a:path>
            </a:pathLst>
          </a:custGeom>
          <a:solidFill>
            <a:srgbClr val="B8D8EC">
              <a:alpha val="8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77897" y="1663445"/>
            <a:ext cx="9631045" cy="7818755"/>
            <a:chOff x="8377897" y="1663445"/>
            <a:chExt cx="9631045" cy="7818755"/>
          </a:xfrm>
        </p:grpSpPr>
        <p:sp>
          <p:nvSpPr>
            <p:cNvPr id="13" name="object 13"/>
            <p:cNvSpPr/>
            <p:nvPr/>
          </p:nvSpPr>
          <p:spPr>
            <a:xfrm>
              <a:off x="13382606" y="3571107"/>
              <a:ext cx="827405" cy="135890"/>
            </a:xfrm>
            <a:custGeom>
              <a:avLst/>
              <a:gdLst/>
              <a:ahLst/>
              <a:cxnLst/>
              <a:rect l="l" t="t" r="r" b="b"/>
              <a:pathLst>
                <a:path w="827405" h="135889">
                  <a:moveTo>
                    <a:pt x="759041" y="135522"/>
                  </a:moveTo>
                  <a:lnTo>
                    <a:pt x="67761" y="135522"/>
                  </a:lnTo>
                  <a:lnTo>
                    <a:pt x="41386" y="130199"/>
                  </a:lnTo>
                  <a:lnTo>
                    <a:pt x="19847" y="115680"/>
                  </a:lnTo>
                  <a:lnTo>
                    <a:pt x="5325" y="94142"/>
                  </a:lnTo>
                  <a:lnTo>
                    <a:pt x="0" y="67763"/>
                  </a:lnTo>
                  <a:lnTo>
                    <a:pt x="5325" y="41383"/>
                  </a:lnTo>
                  <a:lnTo>
                    <a:pt x="19847" y="19844"/>
                  </a:lnTo>
                  <a:lnTo>
                    <a:pt x="41386" y="5323"/>
                  </a:lnTo>
                  <a:lnTo>
                    <a:pt x="67761" y="0"/>
                  </a:lnTo>
                  <a:lnTo>
                    <a:pt x="759041" y="0"/>
                  </a:lnTo>
                  <a:lnTo>
                    <a:pt x="785417" y="5323"/>
                  </a:lnTo>
                  <a:lnTo>
                    <a:pt x="806956" y="19844"/>
                  </a:lnTo>
                  <a:lnTo>
                    <a:pt x="821479" y="41383"/>
                  </a:lnTo>
                  <a:lnTo>
                    <a:pt x="826804" y="67763"/>
                  </a:lnTo>
                  <a:lnTo>
                    <a:pt x="821479" y="94142"/>
                  </a:lnTo>
                  <a:lnTo>
                    <a:pt x="806956" y="115680"/>
                  </a:lnTo>
                  <a:lnTo>
                    <a:pt x="785417" y="130199"/>
                  </a:lnTo>
                  <a:lnTo>
                    <a:pt x="759041" y="135522"/>
                  </a:lnTo>
                  <a:close/>
                </a:path>
              </a:pathLst>
            </a:custGeom>
            <a:solidFill>
              <a:srgbClr val="B8D8E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66046" y="1663445"/>
              <a:ext cx="4342435" cy="34779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7897" y="2433561"/>
              <a:ext cx="8115299" cy="7048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" y="1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341842" cy="169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0600" y="-1"/>
            <a:ext cx="7702295" cy="33588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63429" y="9708104"/>
            <a:ext cx="5124570" cy="5788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81897" y="0"/>
            <a:ext cx="6506101" cy="78874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567186"/>
            <a:ext cx="6423634" cy="471981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24034" y="4006540"/>
            <a:ext cx="11179810" cy="477075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200" spc="370" dirty="0">
                <a:solidFill>
                  <a:srgbClr val="FFFFFF"/>
                </a:solidFill>
                <a:latin typeface="Lucida Sans Unicode"/>
                <a:cs typeface="Lucida Sans Unicode"/>
              </a:rPr>
              <a:t>Sankalan</a:t>
            </a:r>
            <a:r>
              <a:rPr sz="4200" spc="2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290" dirty="0">
                <a:solidFill>
                  <a:srgbClr val="FFFFFF"/>
                </a:solidFill>
                <a:latin typeface="Lucida Sans Unicode"/>
                <a:cs typeface="Lucida Sans Unicode"/>
              </a:rPr>
              <a:t>Pal</a:t>
            </a:r>
            <a:r>
              <a:rPr sz="4200" spc="2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355" dirty="0">
                <a:solidFill>
                  <a:srgbClr val="FFFFFF"/>
                </a:solidFill>
                <a:latin typeface="Lucida Sans Unicode"/>
                <a:cs typeface="Lucida Sans Unicode"/>
              </a:rPr>
              <a:t>(Leader</a:t>
            </a:r>
            <a:r>
              <a:rPr sz="4200" spc="2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&amp;</a:t>
            </a:r>
            <a:r>
              <a:rPr sz="42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315" dirty="0">
                <a:solidFill>
                  <a:srgbClr val="FFFFFF"/>
                </a:solidFill>
                <a:latin typeface="Lucida Sans Unicode"/>
                <a:cs typeface="Lucida Sans Unicode"/>
              </a:rPr>
              <a:t>Presenter)</a:t>
            </a:r>
            <a:endParaRPr sz="4200">
              <a:latin typeface="Lucida Sans Unicode"/>
              <a:cs typeface="Lucida Sans Unicode"/>
            </a:endParaRPr>
          </a:p>
          <a:p>
            <a:pPr marL="12700" marR="5080">
              <a:lnSpc>
                <a:spcPct val="123500"/>
              </a:lnSpc>
              <a:spcBef>
                <a:spcPts val="5"/>
              </a:spcBef>
              <a:tabLst>
                <a:tab pos="3834129" algn="l"/>
                <a:tab pos="4513580" algn="l"/>
              </a:tabLst>
            </a:pPr>
            <a:r>
              <a:rPr sz="420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Puskar</a:t>
            </a:r>
            <a:r>
              <a:rPr sz="4200" spc="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Nath	</a:t>
            </a:r>
            <a:r>
              <a:rPr sz="4200" spc="375" dirty="0">
                <a:solidFill>
                  <a:srgbClr val="FFFFFF"/>
                </a:solidFill>
                <a:latin typeface="Lucida Sans Unicode"/>
                <a:cs typeface="Lucida Sans Unicode"/>
              </a:rPr>
              <a:t>(Researcher</a:t>
            </a:r>
            <a:r>
              <a:rPr sz="42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&amp;</a:t>
            </a:r>
            <a:r>
              <a:rPr sz="42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315" dirty="0">
                <a:solidFill>
                  <a:srgbClr val="FFFFFF"/>
                </a:solidFill>
                <a:latin typeface="Lucida Sans Unicode"/>
                <a:cs typeface="Lucida Sans Unicode"/>
              </a:rPr>
              <a:t>Presenter) </a:t>
            </a:r>
            <a:r>
              <a:rPr sz="4200" spc="-1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375" dirty="0">
                <a:solidFill>
                  <a:srgbClr val="FFFFFF"/>
                </a:solidFill>
                <a:latin typeface="Lucida Sans Unicode"/>
                <a:cs typeface="Lucida Sans Unicode"/>
              </a:rPr>
              <a:t>Shayak</a:t>
            </a:r>
            <a:r>
              <a:rPr sz="4200" spc="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285" dirty="0">
                <a:solidFill>
                  <a:srgbClr val="FFFFFF"/>
                </a:solidFill>
                <a:latin typeface="Lucida Sans Unicode"/>
                <a:cs typeface="Lucida Sans Unicode"/>
              </a:rPr>
              <a:t>Sarkar	</a:t>
            </a:r>
            <a:r>
              <a:rPr sz="4200" spc="405" dirty="0">
                <a:solidFill>
                  <a:srgbClr val="FFFFFF"/>
                </a:solidFill>
                <a:latin typeface="Lucida Sans Unicode"/>
                <a:cs typeface="Lucida Sans Unicode"/>
              </a:rPr>
              <a:t>(Researcher)</a:t>
            </a:r>
            <a:endParaRPr sz="4200">
              <a:latin typeface="Lucida Sans Unicode"/>
              <a:cs typeface="Lucida Sans Unicode"/>
            </a:endParaRPr>
          </a:p>
          <a:p>
            <a:pPr marL="12700" marR="3032125">
              <a:lnSpc>
                <a:spcPct val="123500"/>
              </a:lnSpc>
              <a:tabLst>
                <a:tab pos="3700145" algn="l"/>
              </a:tabLst>
            </a:pPr>
            <a:r>
              <a:rPr sz="42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Aniraj</a:t>
            </a:r>
            <a:r>
              <a:rPr sz="4200" spc="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490" dirty="0">
                <a:solidFill>
                  <a:srgbClr val="FFFFFF"/>
                </a:solidFill>
                <a:latin typeface="Lucida Sans Unicode"/>
                <a:cs typeface="Lucida Sans Unicode"/>
              </a:rPr>
              <a:t>Saha	</a:t>
            </a:r>
            <a:r>
              <a:rPr sz="4200" spc="285" dirty="0">
                <a:solidFill>
                  <a:srgbClr val="FFFFFF"/>
                </a:solidFill>
                <a:latin typeface="Lucida Sans Unicode"/>
                <a:cs typeface="Lucida Sans Unicode"/>
              </a:rPr>
              <a:t>(Visualization) </a:t>
            </a:r>
            <a:r>
              <a:rPr sz="4200" spc="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409" dirty="0">
                <a:solidFill>
                  <a:srgbClr val="FFFFFF"/>
                </a:solidFill>
                <a:latin typeface="Lucida Sans Unicode"/>
                <a:cs typeface="Lucida Sans Unicode"/>
              </a:rPr>
              <a:t>Samadrita</a:t>
            </a:r>
            <a:r>
              <a:rPr sz="42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325" dirty="0">
                <a:solidFill>
                  <a:srgbClr val="FFFFFF"/>
                </a:solidFill>
                <a:latin typeface="Lucida Sans Unicode"/>
                <a:cs typeface="Lucida Sans Unicode"/>
              </a:rPr>
              <a:t>Datta</a:t>
            </a:r>
            <a:r>
              <a:rPr sz="42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340" dirty="0">
                <a:solidFill>
                  <a:srgbClr val="FFFFFF"/>
                </a:solidFill>
                <a:latin typeface="Lucida Sans Unicode"/>
                <a:cs typeface="Lucida Sans Unicode"/>
              </a:rPr>
              <a:t>(Designer) </a:t>
            </a:r>
            <a:r>
              <a:rPr sz="4200" spc="-13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335" dirty="0">
                <a:solidFill>
                  <a:srgbClr val="FFFFFF"/>
                </a:solidFill>
                <a:latin typeface="Lucida Sans Unicode"/>
                <a:cs typeface="Lucida Sans Unicode"/>
              </a:rPr>
              <a:t>Pameli</a:t>
            </a:r>
            <a:r>
              <a:rPr sz="4200" spc="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490" dirty="0">
                <a:solidFill>
                  <a:srgbClr val="FFFFFF"/>
                </a:solidFill>
                <a:latin typeface="Lucida Sans Unicode"/>
                <a:cs typeface="Lucida Sans Unicode"/>
              </a:rPr>
              <a:t>Saha</a:t>
            </a:r>
            <a:r>
              <a:rPr sz="4200" spc="2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340" dirty="0">
                <a:solidFill>
                  <a:srgbClr val="FFFFFF"/>
                </a:solidFill>
                <a:latin typeface="Lucida Sans Unicode"/>
                <a:cs typeface="Lucida Sans Unicode"/>
              </a:rPr>
              <a:t>(Designer)</a:t>
            </a:r>
            <a:endParaRPr sz="4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311263" y="4453238"/>
            <a:ext cx="4129404" cy="4104640"/>
            <a:chOff x="13311263" y="4453238"/>
            <a:chExt cx="4129404" cy="4104640"/>
          </a:xfrm>
        </p:grpSpPr>
        <p:sp>
          <p:nvSpPr>
            <p:cNvPr id="10" name="object 10"/>
            <p:cNvSpPr/>
            <p:nvPr/>
          </p:nvSpPr>
          <p:spPr>
            <a:xfrm>
              <a:off x="13365158" y="5809422"/>
              <a:ext cx="1574165" cy="1576705"/>
            </a:xfrm>
            <a:custGeom>
              <a:avLst/>
              <a:gdLst/>
              <a:ahLst/>
              <a:cxnLst/>
              <a:rect l="l" t="t" r="r" b="b"/>
              <a:pathLst>
                <a:path w="1574165" h="1576704">
                  <a:moveTo>
                    <a:pt x="1112117" y="1576189"/>
                  </a:moveTo>
                  <a:lnTo>
                    <a:pt x="0" y="460994"/>
                  </a:lnTo>
                  <a:lnTo>
                    <a:pt x="461331" y="0"/>
                  </a:lnTo>
                  <a:lnTo>
                    <a:pt x="1573628" y="1115194"/>
                  </a:lnTo>
                  <a:lnTo>
                    <a:pt x="1112117" y="1576189"/>
                  </a:lnTo>
                  <a:close/>
                </a:path>
              </a:pathLst>
            </a:custGeom>
            <a:solidFill>
              <a:srgbClr val="4EB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65158" y="5809422"/>
              <a:ext cx="1574165" cy="1576705"/>
            </a:xfrm>
            <a:custGeom>
              <a:avLst/>
              <a:gdLst/>
              <a:ahLst/>
              <a:cxnLst/>
              <a:rect l="l" t="t" r="r" b="b"/>
              <a:pathLst>
                <a:path w="1574165" h="1576704">
                  <a:moveTo>
                    <a:pt x="0" y="460995"/>
                  </a:moveTo>
                  <a:lnTo>
                    <a:pt x="461331" y="0"/>
                  </a:lnTo>
                  <a:lnTo>
                    <a:pt x="1573628" y="1115194"/>
                  </a:lnTo>
                  <a:lnTo>
                    <a:pt x="1112116" y="1576189"/>
                  </a:lnTo>
                  <a:lnTo>
                    <a:pt x="0" y="460995"/>
                  </a:lnTo>
                  <a:close/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16570" y="6456253"/>
              <a:ext cx="617220" cy="622300"/>
            </a:xfrm>
            <a:custGeom>
              <a:avLst/>
              <a:gdLst/>
              <a:ahLst/>
              <a:cxnLst/>
              <a:rect l="l" t="t" r="r" b="b"/>
              <a:pathLst>
                <a:path w="617219" h="622300">
                  <a:moveTo>
                    <a:pt x="494979" y="0"/>
                  </a:moveTo>
                  <a:lnTo>
                    <a:pt x="24848" y="475732"/>
                  </a:lnTo>
                  <a:lnTo>
                    <a:pt x="6119" y="504193"/>
                  </a:lnTo>
                  <a:lnTo>
                    <a:pt x="0" y="536546"/>
                  </a:lnTo>
                  <a:lnTo>
                    <a:pt x="6439" y="568866"/>
                  </a:lnTo>
                  <a:lnTo>
                    <a:pt x="25387" y="597226"/>
                  </a:lnTo>
                  <a:lnTo>
                    <a:pt x="53901" y="615892"/>
                  </a:lnTo>
                  <a:lnTo>
                    <a:pt x="86219" y="622006"/>
                  </a:lnTo>
                  <a:lnTo>
                    <a:pt x="118470" y="615550"/>
                  </a:lnTo>
                  <a:lnTo>
                    <a:pt x="146781" y="596507"/>
                  </a:lnTo>
                  <a:lnTo>
                    <a:pt x="617092" y="120595"/>
                  </a:lnTo>
                  <a:lnTo>
                    <a:pt x="494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916570" y="6456253"/>
              <a:ext cx="617220" cy="622300"/>
            </a:xfrm>
            <a:custGeom>
              <a:avLst/>
              <a:gdLst/>
              <a:ahLst/>
              <a:cxnLst/>
              <a:rect l="l" t="t" r="r" b="b"/>
              <a:pathLst>
                <a:path w="617219" h="622300">
                  <a:moveTo>
                    <a:pt x="494979" y="0"/>
                  </a:moveTo>
                  <a:lnTo>
                    <a:pt x="24848" y="475732"/>
                  </a:lnTo>
                  <a:lnTo>
                    <a:pt x="6119" y="504193"/>
                  </a:lnTo>
                  <a:lnTo>
                    <a:pt x="0" y="536546"/>
                  </a:lnTo>
                  <a:lnTo>
                    <a:pt x="6439" y="568866"/>
                  </a:lnTo>
                  <a:lnTo>
                    <a:pt x="25387" y="597226"/>
                  </a:lnTo>
                  <a:lnTo>
                    <a:pt x="53901" y="615892"/>
                  </a:lnTo>
                  <a:lnTo>
                    <a:pt x="86219" y="622006"/>
                  </a:lnTo>
                  <a:lnTo>
                    <a:pt x="118470" y="615550"/>
                  </a:lnTo>
                  <a:lnTo>
                    <a:pt x="146781" y="596507"/>
                  </a:lnTo>
                  <a:lnTo>
                    <a:pt x="617092" y="120595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718856" y="6335297"/>
              <a:ext cx="692785" cy="699135"/>
            </a:xfrm>
            <a:custGeom>
              <a:avLst/>
              <a:gdLst/>
              <a:ahLst/>
              <a:cxnLst/>
              <a:rect l="l" t="t" r="r" b="b"/>
              <a:pathLst>
                <a:path w="692784" h="699134">
                  <a:moveTo>
                    <a:pt x="570761" y="0"/>
                  </a:moveTo>
                  <a:lnTo>
                    <a:pt x="24848" y="552295"/>
                  </a:lnTo>
                  <a:lnTo>
                    <a:pt x="6119" y="580857"/>
                  </a:lnTo>
                  <a:lnTo>
                    <a:pt x="0" y="613244"/>
                  </a:lnTo>
                  <a:lnTo>
                    <a:pt x="6439" y="645530"/>
                  </a:lnTo>
                  <a:lnTo>
                    <a:pt x="25387" y="673789"/>
                  </a:lnTo>
                  <a:lnTo>
                    <a:pt x="53901" y="692534"/>
                  </a:lnTo>
                  <a:lnTo>
                    <a:pt x="86219" y="698659"/>
                  </a:lnTo>
                  <a:lnTo>
                    <a:pt x="118470" y="692214"/>
                  </a:lnTo>
                  <a:lnTo>
                    <a:pt x="146781" y="673250"/>
                  </a:lnTo>
                  <a:lnTo>
                    <a:pt x="692693" y="120955"/>
                  </a:lnTo>
                  <a:lnTo>
                    <a:pt x="570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18856" y="6335297"/>
              <a:ext cx="692785" cy="699135"/>
            </a:xfrm>
            <a:custGeom>
              <a:avLst/>
              <a:gdLst/>
              <a:ahLst/>
              <a:cxnLst/>
              <a:rect l="l" t="t" r="r" b="b"/>
              <a:pathLst>
                <a:path w="692784" h="699134">
                  <a:moveTo>
                    <a:pt x="570761" y="0"/>
                  </a:moveTo>
                  <a:lnTo>
                    <a:pt x="24848" y="552295"/>
                  </a:lnTo>
                  <a:lnTo>
                    <a:pt x="6119" y="580857"/>
                  </a:lnTo>
                  <a:lnTo>
                    <a:pt x="0" y="613244"/>
                  </a:lnTo>
                  <a:lnTo>
                    <a:pt x="6439" y="645530"/>
                  </a:lnTo>
                  <a:lnTo>
                    <a:pt x="25387" y="673789"/>
                  </a:lnTo>
                  <a:lnTo>
                    <a:pt x="53901" y="692534"/>
                  </a:lnTo>
                  <a:lnTo>
                    <a:pt x="86219" y="698659"/>
                  </a:lnTo>
                  <a:lnTo>
                    <a:pt x="118470" y="692214"/>
                  </a:lnTo>
                  <a:lnTo>
                    <a:pt x="146781" y="673250"/>
                  </a:lnTo>
                  <a:lnTo>
                    <a:pt x="692693" y="120955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706847" y="6214522"/>
              <a:ext cx="582930" cy="587375"/>
            </a:xfrm>
            <a:custGeom>
              <a:avLst/>
              <a:gdLst/>
              <a:ahLst/>
              <a:cxnLst/>
              <a:rect l="l" t="t" r="r" b="b"/>
              <a:pathLst>
                <a:path w="582930" h="587375">
                  <a:moveTo>
                    <a:pt x="460658" y="0"/>
                  </a:moveTo>
                  <a:lnTo>
                    <a:pt x="24826" y="441045"/>
                  </a:lnTo>
                  <a:lnTo>
                    <a:pt x="6099" y="469506"/>
                  </a:lnTo>
                  <a:lnTo>
                    <a:pt x="0" y="501860"/>
                  </a:lnTo>
                  <a:lnTo>
                    <a:pt x="6492" y="534179"/>
                  </a:lnTo>
                  <a:lnTo>
                    <a:pt x="25544" y="562539"/>
                  </a:lnTo>
                  <a:lnTo>
                    <a:pt x="53954" y="581205"/>
                  </a:lnTo>
                  <a:lnTo>
                    <a:pt x="86219" y="587319"/>
                  </a:lnTo>
                  <a:lnTo>
                    <a:pt x="118450" y="580863"/>
                  </a:lnTo>
                  <a:lnTo>
                    <a:pt x="146758" y="561820"/>
                  </a:lnTo>
                  <a:lnTo>
                    <a:pt x="582770" y="120775"/>
                  </a:lnTo>
                  <a:lnTo>
                    <a:pt x="4606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06847" y="6214522"/>
              <a:ext cx="582930" cy="587375"/>
            </a:xfrm>
            <a:custGeom>
              <a:avLst/>
              <a:gdLst/>
              <a:ahLst/>
              <a:cxnLst/>
              <a:rect l="l" t="t" r="r" b="b"/>
              <a:pathLst>
                <a:path w="582930" h="587375">
                  <a:moveTo>
                    <a:pt x="460658" y="0"/>
                  </a:moveTo>
                  <a:lnTo>
                    <a:pt x="24826" y="441045"/>
                  </a:lnTo>
                  <a:lnTo>
                    <a:pt x="6099" y="469506"/>
                  </a:lnTo>
                  <a:lnTo>
                    <a:pt x="0" y="501860"/>
                  </a:lnTo>
                  <a:lnTo>
                    <a:pt x="6492" y="534179"/>
                  </a:lnTo>
                  <a:lnTo>
                    <a:pt x="25544" y="562539"/>
                  </a:lnTo>
                  <a:lnTo>
                    <a:pt x="53954" y="581205"/>
                  </a:lnTo>
                  <a:lnTo>
                    <a:pt x="86219" y="587319"/>
                  </a:lnTo>
                  <a:lnTo>
                    <a:pt x="118450" y="580863"/>
                  </a:lnTo>
                  <a:lnTo>
                    <a:pt x="146758" y="561820"/>
                  </a:lnTo>
                  <a:lnTo>
                    <a:pt x="582770" y="120775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804896" y="6093747"/>
              <a:ext cx="363220" cy="365125"/>
            </a:xfrm>
            <a:custGeom>
              <a:avLst/>
              <a:gdLst/>
              <a:ahLst/>
              <a:cxnLst/>
              <a:rect l="l" t="t" r="r" b="b"/>
              <a:pathLst>
                <a:path w="363219" h="365125">
                  <a:moveTo>
                    <a:pt x="240677" y="0"/>
                  </a:moveTo>
                  <a:lnTo>
                    <a:pt x="24826" y="218366"/>
                  </a:lnTo>
                  <a:lnTo>
                    <a:pt x="6099" y="246827"/>
                  </a:lnTo>
                  <a:lnTo>
                    <a:pt x="0" y="279180"/>
                  </a:lnTo>
                  <a:lnTo>
                    <a:pt x="6492" y="311500"/>
                  </a:lnTo>
                  <a:lnTo>
                    <a:pt x="25544" y="339860"/>
                  </a:lnTo>
                  <a:lnTo>
                    <a:pt x="53979" y="358526"/>
                  </a:lnTo>
                  <a:lnTo>
                    <a:pt x="86286" y="364640"/>
                  </a:lnTo>
                  <a:lnTo>
                    <a:pt x="118526" y="358184"/>
                  </a:lnTo>
                  <a:lnTo>
                    <a:pt x="146758" y="339141"/>
                  </a:lnTo>
                  <a:lnTo>
                    <a:pt x="362609" y="120775"/>
                  </a:lnTo>
                  <a:lnTo>
                    <a:pt x="2406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804896" y="6093747"/>
              <a:ext cx="363220" cy="365125"/>
            </a:xfrm>
            <a:custGeom>
              <a:avLst/>
              <a:gdLst/>
              <a:ahLst/>
              <a:cxnLst/>
              <a:rect l="l" t="t" r="r" b="b"/>
              <a:pathLst>
                <a:path w="363219" h="365125">
                  <a:moveTo>
                    <a:pt x="240677" y="0"/>
                  </a:moveTo>
                  <a:lnTo>
                    <a:pt x="24826" y="218366"/>
                  </a:lnTo>
                  <a:lnTo>
                    <a:pt x="6099" y="246827"/>
                  </a:lnTo>
                  <a:lnTo>
                    <a:pt x="0" y="279180"/>
                  </a:lnTo>
                  <a:lnTo>
                    <a:pt x="6492" y="311500"/>
                  </a:lnTo>
                  <a:lnTo>
                    <a:pt x="25544" y="339860"/>
                  </a:lnTo>
                  <a:lnTo>
                    <a:pt x="53979" y="358526"/>
                  </a:lnTo>
                  <a:lnTo>
                    <a:pt x="86286" y="364640"/>
                  </a:lnTo>
                  <a:lnTo>
                    <a:pt x="118526" y="358184"/>
                  </a:lnTo>
                  <a:lnTo>
                    <a:pt x="146758" y="339141"/>
                  </a:lnTo>
                  <a:lnTo>
                    <a:pt x="362609" y="120775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45573" y="5658273"/>
              <a:ext cx="951230" cy="1217930"/>
            </a:xfrm>
            <a:custGeom>
              <a:avLst/>
              <a:gdLst/>
              <a:ahLst/>
              <a:cxnLst/>
              <a:rect l="l" t="t" r="r" b="b"/>
              <a:pathLst>
                <a:path w="951230" h="1217929">
                  <a:moveTo>
                    <a:pt x="577697" y="0"/>
                  </a:moveTo>
                  <a:lnTo>
                    <a:pt x="446965" y="132277"/>
                  </a:lnTo>
                  <a:lnTo>
                    <a:pt x="341733" y="138208"/>
                  </a:lnTo>
                  <a:lnTo>
                    <a:pt x="335591" y="138200"/>
                  </a:lnTo>
                  <a:lnTo>
                    <a:pt x="319129" y="140432"/>
                  </a:lnTo>
                  <a:lnTo>
                    <a:pt x="295293" y="148293"/>
                  </a:lnTo>
                  <a:lnTo>
                    <a:pt x="267030" y="165167"/>
                  </a:lnTo>
                  <a:lnTo>
                    <a:pt x="0" y="435474"/>
                  </a:lnTo>
                  <a:lnTo>
                    <a:pt x="484317" y="924146"/>
                  </a:lnTo>
                  <a:lnTo>
                    <a:pt x="357895" y="1052111"/>
                  </a:lnTo>
                  <a:lnTo>
                    <a:pt x="339388" y="1079435"/>
                  </a:lnTo>
                  <a:lnTo>
                    <a:pt x="333877" y="1109218"/>
                  </a:lnTo>
                  <a:lnTo>
                    <a:pt x="341228" y="1139205"/>
                  </a:lnTo>
                  <a:lnTo>
                    <a:pt x="402071" y="1207393"/>
                  </a:lnTo>
                  <a:lnTo>
                    <a:pt x="430784" y="1217629"/>
                  </a:lnTo>
                  <a:lnTo>
                    <a:pt x="445888" y="1209730"/>
                  </a:lnTo>
                  <a:lnTo>
                    <a:pt x="611996" y="1041507"/>
                  </a:lnTo>
                  <a:lnTo>
                    <a:pt x="833414" y="817749"/>
                  </a:lnTo>
                  <a:lnTo>
                    <a:pt x="842488" y="803009"/>
                  </a:lnTo>
                  <a:lnTo>
                    <a:pt x="859138" y="760080"/>
                  </a:lnTo>
                  <a:lnTo>
                    <a:pt x="867505" y="690900"/>
                  </a:lnTo>
                  <a:lnTo>
                    <a:pt x="851730" y="597406"/>
                  </a:lnTo>
                  <a:lnTo>
                    <a:pt x="831438" y="489930"/>
                  </a:lnTo>
                  <a:lnTo>
                    <a:pt x="950677" y="369335"/>
                  </a:lnTo>
                  <a:lnTo>
                    <a:pt x="577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045573" y="5658273"/>
              <a:ext cx="951230" cy="1217930"/>
            </a:xfrm>
            <a:custGeom>
              <a:avLst/>
              <a:gdLst/>
              <a:ahLst/>
              <a:cxnLst/>
              <a:rect l="l" t="t" r="r" b="b"/>
              <a:pathLst>
                <a:path w="951230" h="1217929">
                  <a:moveTo>
                    <a:pt x="484317" y="924146"/>
                  </a:moveTo>
                  <a:lnTo>
                    <a:pt x="357895" y="1052111"/>
                  </a:lnTo>
                  <a:lnTo>
                    <a:pt x="339388" y="1079435"/>
                  </a:lnTo>
                  <a:lnTo>
                    <a:pt x="333877" y="1109218"/>
                  </a:lnTo>
                  <a:lnTo>
                    <a:pt x="341228" y="1139205"/>
                  </a:lnTo>
                  <a:lnTo>
                    <a:pt x="402071" y="1207393"/>
                  </a:lnTo>
                  <a:lnTo>
                    <a:pt x="430784" y="1217629"/>
                  </a:lnTo>
                  <a:lnTo>
                    <a:pt x="445888" y="1209730"/>
                  </a:lnTo>
                  <a:lnTo>
                    <a:pt x="611996" y="1041507"/>
                  </a:lnTo>
                  <a:lnTo>
                    <a:pt x="833414" y="817749"/>
                  </a:lnTo>
                  <a:lnTo>
                    <a:pt x="842488" y="803009"/>
                  </a:lnTo>
                  <a:lnTo>
                    <a:pt x="859138" y="760080"/>
                  </a:lnTo>
                  <a:lnTo>
                    <a:pt x="867505" y="690900"/>
                  </a:lnTo>
                  <a:lnTo>
                    <a:pt x="851730" y="597406"/>
                  </a:lnTo>
                  <a:lnTo>
                    <a:pt x="831438" y="489930"/>
                  </a:lnTo>
                  <a:lnTo>
                    <a:pt x="950677" y="369335"/>
                  </a:lnTo>
                  <a:lnTo>
                    <a:pt x="577697" y="0"/>
                  </a:lnTo>
                  <a:lnTo>
                    <a:pt x="446965" y="132277"/>
                  </a:lnTo>
                  <a:lnTo>
                    <a:pt x="341733" y="138208"/>
                  </a:lnTo>
                  <a:lnTo>
                    <a:pt x="335591" y="138200"/>
                  </a:lnTo>
                  <a:lnTo>
                    <a:pt x="319129" y="140432"/>
                  </a:lnTo>
                  <a:lnTo>
                    <a:pt x="295293" y="148293"/>
                  </a:lnTo>
                  <a:lnTo>
                    <a:pt x="267030" y="165167"/>
                  </a:lnTo>
                  <a:lnTo>
                    <a:pt x="0" y="435474"/>
                  </a:lnTo>
                </a:path>
              </a:pathLst>
            </a:custGeom>
            <a:ln w="107779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55570" y="4507134"/>
              <a:ext cx="1570990" cy="1579245"/>
            </a:xfrm>
            <a:custGeom>
              <a:avLst/>
              <a:gdLst/>
              <a:ahLst/>
              <a:cxnLst/>
              <a:rect l="l" t="t" r="r" b="b"/>
              <a:pathLst>
                <a:path w="1570990" h="1579245">
                  <a:moveTo>
                    <a:pt x="463307" y="1579065"/>
                  </a:moveTo>
                  <a:lnTo>
                    <a:pt x="0" y="1120047"/>
                  </a:lnTo>
                  <a:lnTo>
                    <a:pt x="1107268" y="0"/>
                  </a:lnTo>
                  <a:lnTo>
                    <a:pt x="1570575" y="458838"/>
                  </a:lnTo>
                  <a:lnTo>
                    <a:pt x="463307" y="1579065"/>
                  </a:lnTo>
                  <a:close/>
                </a:path>
              </a:pathLst>
            </a:custGeom>
            <a:solidFill>
              <a:srgbClr val="4EB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55570" y="4507133"/>
              <a:ext cx="1570990" cy="1579245"/>
            </a:xfrm>
            <a:custGeom>
              <a:avLst/>
              <a:gdLst/>
              <a:ahLst/>
              <a:cxnLst/>
              <a:rect l="l" t="t" r="r" b="b"/>
              <a:pathLst>
                <a:path w="1570990" h="1579245">
                  <a:moveTo>
                    <a:pt x="1107268" y="0"/>
                  </a:moveTo>
                  <a:lnTo>
                    <a:pt x="1570575" y="458838"/>
                  </a:lnTo>
                  <a:lnTo>
                    <a:pt x="463307" y="1579065"/>
                  </a:lnTo>
                  <a:lnTo>
                    <a:pt x="0" y="1120047"/>
                  </a:lnTo>
                  <a:lnTo>
                    <a:pt x="1107268" y="0"/>
                  </a:lnTo>
                  <a:close/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817325" y="4940114"/>
              <a:ext cx="621665" cy="617855"/>
            </a:xfrm>
            <a:custGeom>
              <a:avLst/>
              <a:gdLst/>
              <a:ahLst/>
              <a:cxnLst/>
              <a:rect l="l" t="t" r="r" b="b"/>
              <a:pathLst>
                <a:path w="621665" h="617854">
                  <a:moveTo>
                    <a:pt x="85321" y="0"/>
                  </a:moveTo>
                  <a:lnTo>
                    <a:pt x="53081" y="6456"/>
                  </a:lnTo>
                  <a:lnTo>
                    <a:pt x="24848" y="25498"/>
                  </a:lnTo>
                  <a:lnTo>
                    <a:pt x="6119" y="54035"/>
                  </a:lnTo>
                  <a:lnTo>
                    <a:pt x="0" y="86380"/>
                  </a:lnTo>
                  <a:lnTo>
                    <a:pt x="6439" y="118657"/>
                  </a:lnTo>
                  <a:lnTo>
                    <a:pt x="25387" y="146992"/>
                  </a:lnTo>
                  <a:lnTo>
                    <a:pt x="500726" y="617692"/>
                  </a:lnTo>
                  <a:lnTo>
                    <a:pt x="621581" y="495479"/>
                  </a:lnTo>
                  <a:lnTo>
                    <a:pt x="146062" y="24779"/>
                  </a:lnTo>
                  <a:lnTo>
                    <a:pt x="117628" y="6113"/>
                  </a:lnTo>
                  <a:lnTo>
                    <a:pt x="853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817325" y="4940114"/>
              <a:ext cx="621665" cy="617855"/>
            </a:xfrm>
            <a:custGeom>
              <a:avLst/>
              <a:gdLst/>
              <a:ahLst/>
              <a:cxnLst/>
              <a:rect l="l" t="t" r="r" b="b"/>
              <a:pathLst>
                <a:path w="621665" h="617854">
                  <a:moveTo>
                    <a:pt x="621581" y="495479"/>
                  </a:moveTo>
                  <a:lnTo>
                    <a:pt x="146062" y="24779"/>
                  </a:lnTo>
                  <a:lnTo>
                    <a:pt x="117628" y="6113"/>
                  </a:lnTo>
                  <a:lnTo>
                    <a:pt x="85321" y="0"/>
                  </a:lnTo>
                  <a:lnTo>
                    <a:pt x="53081" y="6456"/>
                  </a:lnTo>
                  <a:lnTo>
                    <a:pt x="24848" y="25498"/>
                  </a:lnTo>
                  <a:lnTo>
                    <a:pt x="6119" y="54035"/>
                  </a:lnTo>
                  <a:lnTo>
                    <a:pt x="0" y="86380"/>
                  </a:lnTo>
                  <a:lnTo>
                    <a:pt x="6439" y="118657"/>
                  </a:lnTo>
                  <a:lnTo>
                    <a:pt x="25387" y="146992"/>
                  </a:lnTo>
                  <a:lnTo>
                    <a:pt x="500726" y="617692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61524" y="4742326"/>
              <a:ext cx="698500" cy="693420"/>
            </a:xfrm>
            <a:custGeom>
              <a:avLst/>
              <a:gdLst/>
              <a:ahLst/>
              <a:cxnLst/>
              <a:rect l="l" t="t" r="r" b="b"/>
              <a:pathLst>
                <a:path w="698500" h="693420">
                  <a:moveTo>
                    <a:pt x="85388" y="0"/>
                  </a:moveTo>
                  <a:lnTo>
                    <a:pt x="53137" y="6444"/>
                  </a:lnTo>
                  <a:lnTo>
                    <a:pt x="24826" y="25408"/>
                  </a:lnTo>
                  <a:lnTo>
                    <a:pt x="6099" y="53945"/>
                  </a:lnTo>
                  <a:lnTo>
                    <a:pt x="0" y="86290"/>
                  </a:lnTo>
                  <a:lnTo>
                    <a:pt x="6492" y="118568"/>
                  </a:lnTo>
                  <a:lnTo>
                    <a:pt x="25544" y="146903"/>
                  </a:lnTo>
                  <a:lnTo>
                    <a:pt x="577383" y="693267"/>
                  </a:lnTo>
                  <a:lnTo>
                    <a:pt x="698058" y="571233"/>
                  </a:lnTo>
                  <a:lnTo>
                    <a:pt x="146220" y="24869"/>
                  </a:lnTo>
                  <a:lnTo>
                    <a:pt x="117706" y="6124"/>
                  </a:lnTo>
                  <a:lnTo>
                    <a:pt x="85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861524" y="4742326"/>
              <a:ext cx="698500" cy="693420"/>
            </a:xfrm>
            <a:custGeom>
              <a:avLst/>
              <a:gdLst/>
              <a:ahLst/>
              <a:cxnLst/>
              <a:rect l="l" t="t" r="r" b="b"/>
              <a:pathLst>
                <a:path w="698500" h="693420">
                  <a:moveTo>
                    <a:pt x="698058" y="571233"/>
                  </a:moveTo>
                  <a:lnTo>
                    <a:pt x="146220" y="24869"/>
                  </a:lnTo>
                  <a:lnTo>
                    <a:pt x="117706" y="6124"/>
                  </a:lnTo>
                  <a:lnTo>
                    <a:pt x="85388" y="0"/>
                  </a:lnTo>
                  <a:lnTo>
                    <a:pt x="53137" y="6444"/>
                  </a:lnTo>
                  <a:lnTo>
                    <a:pt x="24826" y="25408"/>
                  </a:lnTo>
                  <a:lnTo>
                    <a:pt x="6099" y="53945"/>
                  </a:lnTo>
                  <a:lnTo>
                    <a:pt x="0" y="86290"/>
                  </a:lnTo>
                  <a:lnTo>
                    <a:pt x="6492" y="118568"/>
                  </a:lnTo>
                  <a:lnTo>
                    <a:pt x="25544" y="146903"/>
                  </a:lnTo>
                  <a:lnTo>
                    <a:pt x="577383" y="693267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093514" y="4730285"/>
              <a:ext cx="586740" cy="583565"/>
            </a:xfrm>
            <a:custGeom>
              <a:avLst/>
              <a:gdLst/>
              <a:ahLst/>
              <a:cxnLst/>
              <a:rect l="l" t="t" r="r" b="b"/>
              <a:pathLst>
                <a:path w="586740" h="583564">
                  <a:moveTo>
                    <a:pt x="85343" y="0"/>
                  </a:moveTo>
                  <a:lnTo>
                    <a:pt x="53084" y="6444"/>
                  </a:lnTo>
                  <a:lnTo>
                    <a:pt x="24848" y="25408"/>
                  </a:lnTo>
                  <a:lnTo>
                    <a:pt x="6119" y="53945"/>
                  </a:lnTo>
                  <a:lnTo>
                    <a:pt x="0" y="86290"/>
                  </a:lnTo>
                  <a:lnTo>
                    <a:pt x="6439" y="118568"/>
                  </a:lnTo>
                  <a:lnTo>
                    <a:pt x="25387" y="146903"/>
                  </a:lnTo>
                  <a:lnTo>
                    <a:pt x="466068" y="583275"/>
                  </a:lnTo>
                  <a:lnTo>
                    <a:pt x="586743" y="461062"/>
                  </a:lnTo>
                  <a:lnTo>
                    <a:pt x="146242" y="24869"/>
                  </a:lnTo>
                  <a:lnTo>
                    <a:pt x="117703" y="6124"/>
                  </a:lnTo>
                  <a:lnTo>
                    <a:pt x="85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093514" y="4730285"/>
              <a:ext cx="586740" cy="583565"/>
            </a:xfrm>
            <a:custGeom>
              <a:avLst/>
              <a:gdLst/>
              <a:ahLst/>
              <a:cxnLst/>
              <a:rect l="l" t="t" r="r" b="b"/>
              <a:pathLst>
                <a:path w="586740" h="583564">
                  <a:moveTo>
                    <a:pt x="586743" y="461062"/>
                  </a:moveTo>
                  <a:lnTo>
                    <a:pt x="146242" y="24869"/>
                  </a:lnTo>
                  <a:lnTo>
                    <a:pt x="117703" y="6124"/>
                  </a:lnTo>
                  <a:lnTo>
                    <a:pt x="85343" y="0"/>
                  </a:lnTo>
                  <a:lnTo>
                    <a:pt x="53084" y="6444"/>
                  </a:lnTo>
                  <a:lnTo>
                    <a:pt x="24848" y="25408"/>
                  </a:lnTo>
                  <a:lnTo>
                    <a:pt x="6119" y="53945"/>
                  </a:lnTo>
                  <a:lnTo>
                    <a:pt x="0" y="86290"/>
                  </a:lnTo>
                  <a:lnTo>
                    <a:pt x="6439" y="118568"/>
                  </a:lnTo>
                  <a:lnTo>
                    <a:pt x="25387" y="146903"/>
                  </a:lnTo>
                  <a:lnTo>
                    <a:pt x="466068" y="583275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436684" y="4828324"/>
              <a:ext cx="364490" cy="363220"/>
            </a:xfrm>
            <a:custGeom>
              <a:avLst/>
              <a:gdLst/>
              <a:ahLst/>
              <a:cxnLst/>
              <a:rect l="l" t="t" r="r" b="b"/>
              <a:pathLst>
                <a:path w="364490" h="363220">
                  <a:moveTo>
                    <a:pt x="85343" y="0"/>
                  </a:moveTo>
                  <a:lnTo>
                    <a:pt x="53084" y="6456"/>
                  </a:lnTo>
                  <a:lnTo>
                    <a:pt x="24848" y="25498"/>
                  </a:lnTo>
                  <a:lnTo>
                    <a:pt x="6119" y="54060"/>
                  </a:lnTo>
                  <a:lnTo>
                    <a:pt x="0" y="86447"/>
                  </a:lnTo>
                  <a:lnTo>
                    <a:pt x="6439" y="118733"/>
                  </a:lnTo>
                  <a:lnTo>
                    <a:pt x="25387" y="146992"/>
                  </a:lnTo>
                  <a:lnTo>
                    <a:pt x="243573" y="363022"/>
                  </a:lnTo>
                  <a:lnTo>
                    <a:pt x="364428" y="240988"/>
                  </a:lnTo>
                  <a:lnTo>
                    <a:pt x="146242" y="24779"/>
                  </a:lnTo>
                  <a:lnTo>
                    <a:pt x="117704" y="6113"/>
                  </a:lnTo>
                  <a:lnTo>
                    <a:pt x="85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36684" y="4828324"/>
              <a:ext cx="364490" cy="363220"/>
            </a:xfrm>
            <a:custGeom>
              <a:avLst/>
              <a:gdLst/>
              <a:ahLst/>
              <a:cxnLst/>
              <a:rect l="l" t="t" r="r" b="b"/>
              <a:pathLst>
                <a:path w="364490" h="363220">
                  <a:moveTo>
                    <a:pt x="364428" y="240988"/>
                  </a:moveTo>
                  <a:lnTo>
                    <a:pt x="146242" y="24779"/>
                  </a:lnTo>
                  <a:lnTo>
                    <a:pt x="117704" y="6113"/>
                  </a:lnTo>
                  <a:lnTo>
                    <a:pt x="85343" y="0"/>
                  </a:lnTo>
                  <a:lnTo>
                    <a:pt x="53084" y="6456"/>
                  </a:lnTo>
                  <a:lnTo>
                    <a:pt x="24848" y="25498"/>
                  </a:lnTo>
                  <a:lnTo>
                    <a:pt x="6119" y="54060"/>
                  </a:lnTo>
                  <a:lnTo>
                    <a:pt x="0" y="86447"/>
                  </a:lnTo>
                  <a:lnTo>
                    <a:pt x="6439" y="118733"/>
                  </a:lnTo>
                  <a:lnTo>
                    <a:pt x="25387" y="146992"/>
                  </a:lnTo>
                  <a:lnTo>
                    <a:pt x="243573" y="363022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019472" y="5069313"/>
              <a:ext cx="1216660" cy="951865"/>
            </a:xfrm>
            <a:custGeom>
              <a:avLst/>
              <a:gdLst/>
              <a:ahLst/>
              <a:cxnLst/>
              <a:rect l="l" t="t" r="r" b="b"/>
              <a:pathLst>
                <a:path w="1216659" h="951864">
                  <a:moveTo>
                    <a:pt x="781640" y="0"/>
                  </a:moveTo>
                  <a:lnTo>
                    <a:pt x="293192" y="484719"/>
                  </a:lnTo>
                  <a:lnTo>
                    <a:pt x="165333" y="358013"/>
                  </a:lnTo>
                  <a:lnTo>
                    <a:pt x="138133" y="339568"/>
                  </a:lnTo>
                  <a:lnTo>
                    <a:pt x="78413" y="341433"/>
                  </a:lnTo>
                  <a:lnTo>
                    <a:pt x="10000" y="402405"/>
                  </a:lnTo>
                  <a:lnTo>
                    <a:pt x="0" y="431141"/>
                  </a:lnTo>
                  <a:lnTo>
                    <a:pt x="8024" y="446258"/>
                  </a:lnTo>
                  <a:lnTo>
                    <a:pt x="175928" y="612503"/>
                  </a:lnTo>
                  <a:lnTo>
                    <a:pt x="399681" y="833925"/>
                  </a:lnTo>
                  <a:lnTo>
                    <a:pt x="457235" y="859760"/>
                  </a:lnTo>
                  <a:lnTo>
                    <a:pt x="526349" y="868196"/>
                  </a:lnTo>
                  <a:lnTo>
                    <a:pt x="619841" y="852437"/>
                  </a:lnTo>
                  <a:lnTo>
                    <a:pt x="727048" y="832127"/>
                  </a:lnTo>
                  <a:lnTo>
                    <a:pt x="847544" y="951465"/>
                  </a:lnTo>
                  <a:lnTo>
                    <a:pt x="1216574" y="578176"/>
                  </a:lnTo>
                  <a:lnTo>
                    <a:pt x="1084585" y="447336"/>
                  </a:lnTo>
                  <a:lnTo>
                    <a:pt x="1078480" y="342016"/>
                  </a:lnTo>
                  <a:lnTo>
                    <a:pt x="1078463" y="335869"/>
                  </a:lnTo>
                  <a:lnTo>
                    <a:pt x="1076190" y="319394"/>
                  </a:lnTo>
                  <a:lnTo>
                    <a:pt x="1068328" y="295538"/>
                  </a:lnTo>
                  <a:lnTo>
                    <a:pt x="1051543" y="267251"/>
                  </a:lnTo>
                  <a:lnTo>
                    <a:pt x="781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019472" y="5069313"/>
              <a:ext cx="1216660" cy="951865"/>
            </a:xfrm>
            <a:custGeom>
              <a:avLst/>
              <a:gdLst/>
              <a:ahLst/>
              <a:cxnLst/>
              <a:rect l="l" t="t" r="r" b="b"/>
              <a:pathLst>
                <a:path w="1216659" h="951864">
                  <a:moveTo>
                    <a:pt x="293192" y="484719"/>
                  </a:moveTo>
                  <a:lnTo>
                    <a:pt x="165333" y="358013"/>
                  </a:lnTo>
                  <a:lnTo>
                    <a:pt x="138133" y="339568"/>
                  </a:lnTo>
                  <a:lnTo>
                    <a:pt x="108408" y="334064"/>
                  </a:lnTo>
                  <a:lnTo>
                    <a:pt x="78413" y="341433"/>
                  </a:lnTo>
                  <a:lnTo>
                    <a:pt x="10000" y="402405"/>
                  </a:lnTo>
                  <a:lnTo>
                    <a:pt x="0" y="431141"/>
                  </a:lnTo>
                  <a:lnTo>
                    <a:pt x="8024" y="446258"/>
                  </a:lnTo>
                  <a:lnTo>
                    <a:pt x="175928" y="612503"/>
                  </a:lnTo>
                  <a:lnTo>
                    <a:pt x="399681" y="833925"/>
                  </a:lnTo>
                  <a:lnTo>
                    <a:pt x="457235" y="859760"/>
                  </a:lnTo>
                  <a:lnTo>
                    <a:pt x="526349" y="868196"/>
                  </a:lnTo>
                  <a:lnTo>
                    <a:pt x="619841" y="852437"/>
                  </a:lnTo>
                  <a:lnTo>
                    <a:pt x="727048" y="832127"/>
                  </a:lnTo>
                  <a:lnTo>
                    <a:pt x="847544" y="951465"/>
                  </a:lnTo>
                  <a:lnTo>
                    <a:pt x="1216574" y="578176"/>
                  </a:lnTo>
                  <a:lnTo>
                    <a:pt x="1084585" y="447336"/>
                  </a:lnTo>
                  <a:lnTo>
                    <a:pt x="1078480" y="342016"/>
                  </a:lnTo>
                  <a:lnTo>
                    <a:pt x="1078463" y="335869"/>
                  </a:lnTo>
                  <a:lnTo>
                    <a:pt x="1076190" y="319394"/>
                  </a:lnTo>
                  <a:lnTo>
                    <a:pt x="1068328" y="295538"/>
                  </a:lnTo>
                  <a:lnTo>
                    <a:pt x="1051543" y="267251"/>
                  </a:lnTo>
                  <a:lnTo>
                    <a:pt x="781640" y="0"/>
                  </a:lnTo>
                </a:path>
              </a:pathLst>
            </a:custGeom>
            <a:ln w="107801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808655" y="5579733"/>
              <a:ext cx="1577975" cy="1572260"/>
            </a:xfrm>
            <a:custGeom>
              <a:avLst/>
              <a:gdLst/>
              <a:ahLst/>
              <a:cxnLst/>
              <a:rect l="l" t="t" r="r" b="b"/>
              <a:pathLst>
                <a:path w="1577975" h="1572259">
                  <a:moveTo>
                    <a:pt x="1119120" y="1571876"/>
                  </a:moveTo>
                  <a:lnTo>
                    <a:pt x="0" y="463690"/>
                  </a:lnTo>
                  <a:lnTo>
                    <a:pt x="458458" y="0"/>
                  </a:lnTo>
                  <a:lnTo>
                    <a:pt x="1577579" y="1108185"/>
                  </a:lnTo>
                  <a:lnTo>
                    <a:pt x="1119120" y="1571876"/>
                  </a:lnTo>
                  <a:close/>
                </a:path>
              </a:pathLst>
            </a:custGeom>
            <a:solidFill>
              <a:srgbClr val="4EB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808655" y="5579733"/>
              <a:ext cx="1577975" cy="1572260"/>
            </a:xfrm>
            <a:custGeom>
              <a:avLst/>
              <a:gdLst/>
              <a:ahLst/>
              <a:cxnLst/>
              <a:rect l="l" t="t" r="r" b="b"/>
              <a:pathLst>
                <a:path w="1577975" h="1572259">
                  <a:moveTo>
                    <a:pt x="1577579" y="1108185"/>
                  </a:moveTo>
                  <a:lnTo>
                    <a:pt x="1119120" y="1571876"/>
                  </a:lnTo>
                  <a:lnTo>
                    <a:pt x="0" y="463690"/>
                  </a:lnTo>
                  <a:lnTo>
                    <a:pt x="458458" y="0"/>
                  </a:lnTo>
                  <a:lnTo>
                    <a:pt x="1577579" y="1108185"/>
                  </a:lnTo>
                  <a:close/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780400" y="6928930"/>
              <a:ext cx="1575435" cy="1575435"/>
            </a:xfrm>
            <a:custGeom>
              <a:avLst/>
              <a:gdLst/>
              <a:ahLst/>
              <a:cxnLst/>
              <a:rect l="l" t="t" r="r" b="b"/>
              <a:pathLst>
                <a:path w="1575434" h="1575434">
                  <a:moveTo>
                    <a:pt x="460613" y="1574931"/>
                  </a:moveTo>
                  <a:lnTo>
                    <a:pt x="0" y="1113217"/>
                  </a:lnTo>
                  <a:lnTo>
                    <a:pt x="1114272" y="0"/>
                  </a:lnTo>
                  <a:lnTo>
                    <a:pt x="1574885" y="461893"/>
                  </a:lnTo>
                  <a:lnTo>
                    <a:pt x="460613" y="1574931"/>
                  </a:lnTo>
                  <a:close/>
                </a:path>
              </a:pathLst>
            </a:custGeom>
            <a:solidFill>
              <a:srgbClr val="4EB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780400" y="6928930"/>
              <a:ext cx="1575435" cy="1575435"/>
            </a:xfrm>
            <a:custGeom>
              <a:avLst/>
              <a:gdLst/>
              <a:ahLst/>
              <a:cxnLst/>
              <a:rect l="l" t="t" r="r" b="b"/>
              <a:pathLst>
                <a:path w="1575434" h="1575434">
                  <a:moveTo>
                    <a:pt x="460613" y="1574931"/>
                  </a:moveTo>
                  <a:lnTo>
                    <a:pt x="0" y="1113217"/>
                  </a:lnTo>
                  <a:lnTo>
                    <a:pt x="1114271" y="0"/>
                  </a:lnTo>
                  <a:lnTo>
                    <a:pt x="1574885" y="461893"/>
                  </a:lnTo>
                  <a:lnTo>
                    <a:pt x="460613" y="1574931"/>
                  </a:lnTo>
                  <a:close/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401257" y="5924580"/>
              <a:ext cx="620395" cy="619760"/>
            </a:xfrm>
            <a:custGeom>
              <a:avLst/>
              <a:gdLst/>
              <a:ahLst/>
              <a:cxnLst/>
              <a:rect l="l" t="t" r="r" b="b"/>
              <a:pathLst>
                <a:path w="620394" h="619759">
                  <a:moveTo>
                    <a:pt x="534060" y="0"/>
                  </a:moveTo>
                  <a:lnTo>
                    <a:pt x="501776" y="6301"/>
                  </a:lnTo>
                  <a:lnTo>
                    <a:pt x="473363" y="25206"/>
                  </a:lnTo>
                  <a:lnTo>
                    <a:pt x="0" y="497883"/>
                  </a:lnTo>
                  <a:lnTo>
                    <a:pt x="121214" y="619557"/>
                  </a:lnTo>
                  <a:lnTo>
                    <a:pt x="594577" y="146700"/>
                  </a:lnTo>
                  <a:lnTo>
                    <a:pt x="613469" y="118264"/>
                  </a:lnTo>
                  <a:lnTo>
                    <a:pt x="619785" y="85953"/>
                  </a:lnTo>
                  <a:lnTo>
                    <a:pt x="613542" y="53642"/>
                  </a:lnTo>
                  <a:lnTo>
                    <a:pt x="594757" y="25206"/>
                  </a:lnTo>
                  <a:lnTo>
                    <a:pt x="566345" y="6301"/>
                  </a:lnTo>
                  <a:lnTo>
                    <a:pt x="534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401257" y="5924580"/>
              <a:ext cx="620395" cy="619760"/>
            </a:xfrm>
            <a:custGeom>
              <a:avLst/>
              <a:gdLst/>
              <a:ahLst/>
              <a:cxnLst/>
              <a:rect l="l" t="t" r="r" b="b"/>
              <a:pathLst>
                <a:path w="620394" h="619759">
                  <a:moveTo>
                    <a:pt x="121214" y="619557"/>
                  </a:moveTo>
                  <a:lnTo>
                    <a:pt x="594577" y="146700"/>
                  </a:lnTo>
                  <a:lnTo>
                    <a:pt x="613469" y="118264"/>
                  </a:lnTo>
                  <a:lnTo>
                    <a:pt x="619785" y="85953"/>
                  </a:lnTo>
                  <a:lnTo>
                    <a:pt x="613542" y="53642"/>
                  </a:lnTo>
                  <a:lnTo>
                    <a:pt x="594757" y="25206"/>
                  </a:lnTo>
                  <a:lnTo>
                    <a:pt x="566345" y="6301"/>
                  </a:lnTo>
                  <a:lnTo>
                    <a:pt x="534060" y="0"/>
                  </a:lnTo>
                  <a:lnTo>
                    <a:pt x="501776" y="6301"/>
                  </a:lnTo>
                  <a:lnTo>
                    <a:pt x="473363" y="25206"/>
                  </a:lnTo>
                  <a:lnTo>
                    <a:pt x="0" y="497883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522471" y="5970208"/>
              <a:ext cx="696595" cy="695960"/>
            </a:xfrm>
            <a:custGeom>
              <a:avLst/>
              <a:gdLst/>
              <a:ahLst/>
              <a:cxnLst/>
              <a:rect l="l" t="t" r="r" b="b"/>
              <a:pathLst>
                <a:path w="696594" h="695959">
                  <a:moveTo>
                    <a:pt x="610200" y="0"/>
                  </a:moveTo>
                  <a:lnTo>
                    <a:pt x="577916" y="6248"/>
                  </a:lnTo>
                  <a:lnTo>
                    <a:pt x="549503" y="25049"/>
                  </a:lnTo>
                  <a:lnTo>
                    <a:pt x="0" y="573929"/>
                  </a:lnTo>
                  <a:lnTo>
                    <a:pt x="121393" y="695603"/>
                  </a:lnTo>
                  <a:lnTo>
                    <a:pt x="670718" y="146723"/>
                  </a:lnTo>
                  <a:lnTo>
                    <a:pt x="689635" y="118287"/>
                  </a:lnTo>
                  <a:lnTo>
                    <a:pt x="695993" y="85976"/>
                  </a:lnTo>
                  <a:lnTo>
                    <a:pt x="689758" y="53665"/>
                  </a:lnTo>
                  <a:lnTo>
                    <a:pt x="670897" y="25229"/>
                  </a:lnTo>
                  <a:lnTo>
                    <a:pt x="642485" y="6321"/>
                  </a:lnTo>
                  <a:lnTo>
                    <a:pt x="61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522471" y="5970208"/>
              <a:ext cx="696595" cy="695960"/>
            </a:xfrm>
            <a:custGeom>
              <a:avLst/>
              <a:gdLst/>
              <a:ahLst/>
              <a:cxnLst/>
              <a:rect l="l" t="t" r="r" b="b"/>
              <a:pathLst>
                <a:path w="696594" h="695959">
                  <a:moveTo>
                    <a:pt x="121393" y="695603"/>
                  </a:moveTo>
                  <a:lnTo>
                    <a:pt x="670718" y="146723"/>
                  </a:lnTo>
                  <a:lnTo>
                    <a:pt x="689635" y="118287"/>
                  </a:lnTo>
                  <a:lnTo>
                    <a:pt x="695993" y="85976"/>
                  </a:lnTo>
                  <a:lnTo>
                    <a:pt x="689758" y="53665"/>
                  </a:lnTo>
                  <a:lnTo>
                    <a:pt x="670897" y="25229"/>
                  </a:lnTo>
                  <a:lnTo>
                    <a:pt x="642485" y="6321"/>
                  </a:lnTo>
                  <a:lnTo>
                    <a:pt x="610200" y="0"/>
                  </a:lnTo>
                  <a:lnTo>
                    <a:pt x="577916" y="6248"/>
                  </a:lnTo>
                  <a:lnTo>
                    <a:pt x="549503" y="25049"/>
                  </a:lnTo>
                  <a:lnTo>
                    <a:pt x="0" y="573929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643865" y="6202414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69" h="585470">
                  <a:moveTo>
                    <a:pt x="499402" y="0"/>
                  </a:moveTo>
                  <a:lnTo>
                    <a:pt x="467117" y="6248"/>
                  </a:lnTo>
                  <a:lnTo>
                    <a:pt x="438705" y="25048"/>
                  </a:lnTo>
                  <a:lnTo>
                    <a:pt x="0" y="463398"/>
                  </a:lnTo>
                  <a:lnTo>
                    <a:pt x="121214" y="584892"/>
                  </a:lnTo>
                  <a:lnTo>
                    <a:pt x="559919" y="146543"/>
                  </a:lnTo>
                  <a:lnTo>
                    <a:pt x="578811" y="118211"/>
                  </a:lnTo>
                  <a:lnTo>
                    <a:pt x="585127" y="85953"/>
                  </a:lnTo>
                  <a:lnTo>
                    <a:pt x="578884" y="53661"/>
                  </a:lnTo>
                  <a:lnTo>
                    <a:pt x="560099" y="25228"/>
                  </a:lnTo>
                  <a:lnTo>
                    <a:pt x="531686" y="6321"/>
                  </a:lnTo>
                  <a:lnTo>
                    <a:pt x="499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643865" y="6202414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69" h="585470">
                  <a:moveTo>
                    <a:pt x="121214" y="584892"/>
                  </a:moveTo>
                  <a:lnTo>
                    <a:pt x="559919" y="146543"/>
                  </a:lnTo>
                  <a:lnTo>
                    <a:pt x="578811" y="118211"/>
                  </a:lnTo>
                  <a:lnTo>
                    <a:pt x="585127" y="85953"/>
                  </a:lnTo>
                  <a:lnTo>
                    <a:pt x="578884" y="53661"/>
                  </a:lnTo>
                  <a:lnTo>
                    <a:pt x="560099" y="25228"/>
                  </a:lnTo>
                  <a:lnTo>
                    <a:pt x="531686" y="6321"/>
                  </a:lnTo>
                  <a:lnTo>
                    <a:pt x="499402" y="0"/>
                  </a:lnTo>
                  <a:lnTo>
                    <a:pt x="467117" y="6248"/>
                  </a:lnTo>
                  <a:lnTo>
                    <a:pt x="438705" y="25048"/>
                  </a:lnTo>
                  <a:lnTo>
                    <a:pt x="0" y="463398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765079" y="6545172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5" h="363854">
                  <a:moveTo>
                    <a:pt x="277984" y="0"/>
                  </a:moveTo>
                  <a:lnTo>
                    <a:pt x="245699" y="6301"/>
                  </a:lnTo>
                  <a:lnTo>
                    <a:pt x="217287" y="25206"/>
                  </a:lnTo>
                  <a:lnTo>
                    <a:pt x="0" y="242134"/>
                  </a:lnTo>
                  <a:lnTo>
                    <a:pt x="121393" y="363808"/>
                  </a:lnTo>
                  <a:lnTo>
                    <a:pt x="338501" y="146700"/>
                  </a:lnTo>
                  <a:lnTo>
                    <a:pt x="357393" y="118340"/>
                  </a:lnTo>
                  <a:lnTo>
                    <a:pt x="363709" y="86021"/>
                  </a:lnTo>
                  <a:lnTo>
                    <a:pt x="357466" y="53667"/>
                  </a:lnTo>
                  <a:lnTo>
                    <a:pt x="338681" y="25206"/>
                  </a:lnTo>
                  <a:lnTo>
                    <a:pt x="310268" y="6301"/>
                  </a:lnTo>
                  <a:lnTo>
                    <a:pt x="277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765079" y="6545172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5" h="363854">
                  <a:moveTo>
                    <a:pt x="121393" y="363808"/>
                  </a:moveTo>
                  <a:lnTo>
                    <a:pt x="338501" y="146700"/>
                  </a:lnTo>
                  <a:lnTo>
                    <a:pt x="357393" y="118340"/>
                  </a:lnTo>
                  <a:lnTo>
                    <a:pt x="363709" y="86021"/>
                  </a:lnTo>
                  <a:lnTo>
                    <a:pt x="357466" y="53667"/>
                  </a:lnTo>
                  <a:lnTo>
                    <a:pt x="338681" y="25206"/>
                  </a:lnTo>
                  <a:lnTo>
                    <a:pt x="310268" y="6301"/>
                  </a:lnTo>
                  <a:lnTo>
                    <a:pt x="277984" y="0"/>
                  </a:lnTo>
                  <a:lnTo>
                    <a:pt x="245699" y="6301"/>
                  </a:lnTo>
                  <a:lnTo>
                    <a:pt x="217287" y="25206"/>
                  </a:lnTo>
                  <a:lnTo>
                    <a:pt x="0" y="242134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935435" y="6124053"/>
              <a:ext cx="951230" cy="1216660"/>
            </a:xfrm>
            <a:custGeom>
              <a:avLst/>
              <a:gdLst/>
              <a:ahLst/>
              <a:cxnLst/>
              <a:rect l="l" t="t" r="r" b="b"/>
              <a:pathLst>
                <a:path w="951230" h="1216659">
                  <a:moveTo>
                    <a:pt x="525025" y="0"/>
                  </a:moveTo>
                  <a:lnTo>
                    <a:pt x="509817" y="7795"/>
                  </a:lnTo>
                  <a:lnTo>
                    <a:pt x="342632" y="174940"/>
                  </a:lnTo>
                  <a:lnTo>
                    <a:pt x="119957" y="397259"/>
                  </a:lnTo>
                  <a:lnTo>
                    <a:pt x="110784" y="411974"/>
                  </a:lnTo>
                  <a:lnTo>
                    <a:pt x="93851" y="454861"/>
                  </a:lnTo>
                  <a:lnTo>
                    <a:pt x="85032" y="524033"/>
                  </a:lnTo>
                  <a:lnTo>
                    <a:pt x="100203" y="617603"/>
                  </a:lnTo>
                  <a:lnTo>
                    <a:pt x="119957" y="725078"/>
                  </a:lnTo>
                  <a:lnTo>
                    <a:pt x="0" y="844955"/>
                  </a:lnTo>
                  <a:lnTo>
                    <a:pt x="370645" y="1216627"/>
                  </a:lnTo>
                  <a:lnTo>
                    <a:pt x="502095" y="1085248"/>
                  </a:lnTo>
                  <a:lnTo>
                    <a:pt x="607327" y="1079856"/>
                  </a:lnTo>
                  <a:lnTo>
                    <a:pt x="653843" y="1069999"/>
                  </a:lnTo>
                  <a:lnTo>
                    <a:pt x="951036" y="784927"/>
                  </a:lnTo>
                  <a:lnTo>
                    <a:pt x="469772" y="293019"/>
                  </a:lnTo>
                  <a:lnTo>
                    <a:pt x="597092" y="165953"/>
                  </a:lnTo>
                  <a:lnTo>
                    <a:pt x="615658" y="138728"/>
                  </a:lnTo>
                  <a:lnTo>
                    <a:pt x="621312" y="108958"/>
                  </a:lnTo>
                  <a:lnTo>
                    <a:pt x="614137" y="78885"/>
                  </a:lnTo>
                  <a:lnTo>
                    <a:pt x="594218" y="50749"/>
                  </a:lnTo>
                  <a:lnTo>
                    <a:pt x="553814" y="10311"/>
                  </a:lnTo>
                  <a:lnTo>
                    <a:pt x="549717" y="7188"/>
                  </a:lnTo>
                  <a:lnTo>
                    <a:pt x="539223" y="1774"/>
                  </a:lnTo>
                  <a:lnTo>
                    <a:pt x="525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935435" y="6124053"/>
              <a:ext cx="951230" cy="1216660"/>
            </a:xfrm>
            <a:custGeom>
              <a:avLst/>
              <a:gdLst/>
              <a:ahLst/>
              <a:cxnLst/>
              <a:rect l="l" t="t" r="r" b="b"/>
              <a:pathLst>
                <a:path w="951230" h="1216659">
                  <a:moveTo>
                    <a:pt x="469772" y="293019"/>
                  </a:moveTo>
                  <a:lnTo>
                    <a:pt x="597092" y="165953"/>
                  </a:lnTo>
                  <a:lnTo>
                    <a:pt x="615658" y="138728"/>
                  </a:lnTo>
                  <a:lnTo>
                    <a:pt x="621312" y="108958"/>
                  </a:lnTo>
                  <a:lnTo>
                    <a:pt x="614137" y="78885"/>
                  </a:lnTo>
                  <a:lnTo>
                    <a:pt x="553814" y="10311"/>
                  </a:lnTo>
                  <a:lnTo>
                    <a:pt x="525025" y="0"/>
                  </a:lnTo>
                  <a:lnTo>
                    <a:pt x="509817" y="7795"/>
                  </a:lnTo>
                  <a:lnTo>
                    <a:pt x="342632" y="174940"/>
                  </a:lnTo>
                  <a:lnTo>
                    <a:pt x="119957" y="397259"/>
                  </a:lnTo>
                  <a:lnTo>
                    <a:pt x="110784" y="411974"/>
                  </a:lnTo>
                  <a:lnTo>
                    <a:pt x="93851" y="454861"/>
                  </a:lnTo>
                  <a:lnTo>
                    <a:pt x="85032" y="524033"/>
                  </a:lnTo>
                  <a:lnTo>
                    <a:pt x="100203" y="617603"/>
                  </a:lnTo>
                  <a:lnTo>
                    <a:pt x="119957" y="725078"/>
                  </a:lnTo>
                  <a:lnTo>
                    <a:pt x="0" y="844955"/>
                  </a:lnTo>
                  <a:lnTo>
                    <a:pt x="370645" y="1216627"/>
                  </a:lnTo>
                  <a:lnTo>
                    <a:pt x="502095" y="1085248"/>
                  </a:lnTo>
                  <a:lnTo>
                    <a:pt x="607327" y="1079856"/>
                  </a:lnTo>
                  <a:lnTo>
                    <a:pt x="613472" y="1079895"/>
                  </a:lnTo>
                  <a:lnTo>
                    <a:pt x="629954" y="1077744"/>
                  </a:lnTo>
                  <a:lnTo>
                    <a:pt x="653843" y="1069999"/>
                  </a:lnTo>
                  <a:lnTo>
                    <a:pt x="682210" y="1053256"/>
                  </a:lnTo>
                  <a:lnTo>
                    <a:pt x="951036" y="784927"/>
                  </a:lnTo>
                </a:path>
              </a:pathLst>
            </a:custGeom>
            <a:ln w="107779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323260" y="7431621"/>
              <a:ext cx="619125" cy="620395"/>
            </a:xfrm>
            <a:custGeom>
              <a:avLst/>
              <a:gdLst/>
              <a:ahLst/>
              <a:cxnLst/>
              <a:rect l="l" t="t" r="r" b="b"/>
              <a:pathLst>
                <a:path w="619125" h="620395">
                  <a:moveTo>
                    <a:pt x="121393" y="0"/>
                  </a:moveTo>
                  <a:lnTo>
                    <a:pt x="0" y="121494"/>
                  </a:lnTo>
                  <a:lnTo>
                    <a:pt x="472286" y="595069"/>
                  </a:lnTo>
                  <a:lnTo>
                    <a:pt x="500726" y="613977"/>
                  </a:lnTo>
                  <a:lnTo>
                    <a:pt x="533072" y="620298"/>
                  </a:lnTo>
                  <a:lnTo>
                    <a:pt x="565418" y="614050"/>
                  </a:lnTo>
                  <a:lnTo>
                    <a:pt x="593859" y="595249"/>
                  </a:lnTo>
                  <a:lnTo>
                    <a:pt x="612672" y="566813"/>
                  </a:lnTo>
                  <a:lnTo>
                    <a:pt x="618977" y="534502"/>
                  </a:lnTo>
                  <a:lnTo>
                    <a:pt x="612723" y="502191"/>
                  </a:lnTo>
                  <a:lnTo>
                    <a:pt x="593859" y="473755"/>
                  </a:lnTo>
                  <a:lnTo>
                    <a:pt x="121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5323260" y="7431621"/>
              <a:ext cx="619125" cy="620395"/>
            </a:xfrm>
            <a:custGeom>
              <a:avLst/>
              <a:gdLst/>
              <a:ahLst/>
              <a:cxnLst/>
              <a:rect l="l" t="t" r="r" b="b"/>
              <a:pathLst>
                <a:path w="619125" h="620395">
                  <a:moveTo>
                    <a:pt x="0" y="121494"/>
                  </a:moveTo>
                  <a:lnTo>
                    <a:pt x="472286" y="595069"/>
                  </a:lnTo>
                  <a:lnTo>
                    <a:pt x="500726" y="613977"/>
                  </a:lnTo>
                  <a:lnTo>
                    <a:pt x="533072" y="620298"/>
                  </a:lnTo>
                  <a:lnTo>
                    <a:pt x="565418" y="614050"/>
                  </a:lnTo>
                  <a:lnTo>
                    <a:pt x="593859" y="595249"/>
                  </a:lnTo>
                  <a:lnTo>
                    <a:pt x="612672" y="566813"/>
                  </a:lnTo>
                  <a:lnTo>
                    <a:pt x="618977" y="534502"/>
                  </a:lnTo>
                  <a:lnTo>
                    <a:pt x="612723" y="502191"/>
                  </a:lnTo>
                  <a:lnTo>
                    <a:pt x="593859" y="473755"/>
                  </a:lnTo>
                  <a:lnTo>
                    <a:pt x="121393" y="0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201686" y="7553115"/>
              <a:ext cx="695325" cy="696595"/>
            </a:xfrm>
            <a:custGeom>
              <a:avLst/>
              <a:gdLst/>
              <a:ahLst/>
              <a:cxnLst/>
              <a:rect l="l" t="t" r="r" b="b"/>
              <a:pathLst>
                <a:path w="695325" h="696595">
                  <a:moveTo>
                    <a:pt x="121573" y="0"/>
                  </a:moveTo>
                  <a:lnTo>
                    <a:pt x="0" y="121314"/>
                  </a:lnTo>
                  <a:lnTo>
                    <a:pt x="548426" y="671093"/>
                  </a:lnTo>
                  <a:lnTo>
                    <a:pt x="576864" y="690102"/>
                  </a:lnTo>
                  <a:lnTo>
                    <a:pt x="609190" y="696457"/>
                  </a:lnTo>
                  <a:lnTo>
                    <a:pt x="641483" y="690175"/>
                  </a:lnTo>
                  <a:lnTo>
                    <a:pt x="669820" y="671273"/>
                  </a:lnTo>
                  <a:lnTo>
                    <a:pt x="688737" y="642913"/>
                  </a:lnTo>
                  <a:lnTo>
                    <a:pt x="695095" y="610593"/>
                  </a:lnTo>
                  <a:lnTo>
                    <a:pt x="688861" y="578240"/>
                  </a:lnTo>
                  <a:lnTo>
                    <a:pt x="670000" y="549779"/>
                  </a:lnTo>
                  <a:lnTo>
                    <a:pt x="1215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201686" y="7553115"/>
              <a:ext cx="695325" cy="696595"/>
            </a:xfrm>
            <a:custGeom>
              <a:avLst/>
              <a:gdLst/>
              <a:ahLst/>
              <a:cxnLst/>
              <a:rect l="l" t="t" r="r" b="b"/>
              <a:pathLst>
                <a:path w="695325" h="696595">
                  <a:moveTo>
                    <a:pt x="0" y="121314"/>
                  </a:moveTo>
                  <a:lnTo>
                    <a:pt x="548426" y="671093"/>
                  </a:lnTo>
                  <a:lnTo>
                    <a:pt x="576864" y="690102"/>
                  </a:lnTo>
                  <a:lnTo>
                    <a:pt x="609190" y="696457"/>
                  </a:lnTo>
                  <a:lnTo>
                    <a:pt x="641483" y="690175"/>
                  </a:lnTo>
                  <a:lnTo>
                    <a:pt x="669820" y="671273"/>
                  </a:lnTo>
                  <a:lnTo>
                    <a:pt x="688737" y="642913"/>
                  </a:lnTo>
                  <a:lnTo>
                    <a:pt x="695095" y="610593"/>
                  </a:lnTo>
                  <a:lnTo>
                    <a:pt x="688861" y="578240"/>
                  </a:lnTo>
                  <a:lnTo>
                    <a:pt x="670000" y="549779"/>
                  </a:lnTo>
                  <a:lnTo>
                    <a:pt x="121573" y="0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080113" y="7674430"/>
              <a:ext cx="584835" cy="586105"/>
            </a:xfrm>
            <a:custGeom>
              <a:avLst/>
              <a:gdLst/>
              <a:ahLst/>
              <a:cxnLst/>
              <a:rect l="l" t="t" r="r" b="b"/>
              <a:pathLst>
                <a:path w="584834" h="586104">
                  <a:moveTo>
                    <a:pt x="121573" y="0"/>
                  </a:moveTo>
                  <a:lnTo>
                    <a:pt x="0" y="121314"/>
                  </a:lnTo>
                  <a:lnTo>
                    <a:pt x="437986" y="560383"/>
                  </a:lnTo>
                  <a:lnTo>
                    <a:pt x="466424" y="579290"/>
                  </a:lnTo>
                  <a:lnTo>
                    <a:pt x="498751" y="585612"/>
                  </a:lnTo>
                  <a:lnTo>
                    <a:pt x="531044" y="579363"/>
                  </a:lnTo>
                  <a:lnTo>
                    <a:pt x="559380" y="560562"/>
                  </a:lnTo>
                  <a:lnTo>
                    <a:pt x="578272" y="532126"/>
                  </a:lnTo>
                  <a:lnTo>
                    <a:pt x="584588" y="499815"/>
                  </a:lnTo>
                  <a:lnTo>
                    <a:pt x="578345" y="467504"/>
                  </a:lnTo>
                  <a:lnTo>
                    <a:pt x="559560" y="439068"/>
                  </a:lnTo>
                  <a:lnTo>
                    <a:pt x="1215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080113" y="7674430"/>
              <a:ext cx="584835" cy="586105"/>
            </a:xfrm>
            <a:custGeom>
              <a:avLst/>
              <a:gdLst/>
              <a:ahLst/>
              <a:cxnLst/>
              <a:rect l="l" t="t" r="r" b="b"/>
              <a:pathLst>
                <a:path w="584834" h="586104">
                  <a:moveTo>
                    <a:pt x="0" y="121314"/>
                  </a:moveTo>
                  <a:lnTo>
                    <a:pt x="437986" y="560383"/>
                  </a:lnTo>
                  <a:lnTo>
                    <a:pt x="466424" y="579290"/>
                  </a:lnTo>
                  <a:lnTo>
                    <a:pt x="498751" y="585612"/>
                  </a:lnTo>
                  <a:lnTo>
                    <a:pt x="531044" y="579363"/>
                  </a:lnTo>
                  <a:lnTo>
                    <a:pt x="559380" y="560562"/>
                  </a:lnTo>
                  <a:lnTo>
                    <a:pt x="578272" y="532126"/>
                  </a:lnTo>
                  <a:lnTo>
                    <a:pt x="584588" y="499815"/>
                  </a:lnTo>
                  <a:lnTo>
                    <a:pt x="578345" y="467504"/>
                  </a:lnTo>
                  <a:lnTo>
                    <a:pt x="559560" y="439068"/>
                  </a:lnTo>
                  <a:lnTo>
                    <a:pt x="121573" y="0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958720" y="7795744"/>
              <a:ext cx="363855" cy="364490"/>
            </a:xfrm>
            <a:custGeom>
              <a:avLst/>
              <a:gdLst/>
              <a:ahLst/>
              <a:cxnLst/>
              <a:rect l="l" t="t" r="r" b="b"/>
              <a:pathLst>
                <a:path w="363855" h="364490">
                  <a:moveTo>
                    <a:pt x="121393" y="0"/>
                  </a:moveTo>
                  <a:lnTo>
                    <a:pt x="0" y="121314"/>
                  </a:lnTo>
                  <a:lnTo>
                    <a:pt x="216928" y="338961"/>
                  </a:lnTo>
                  <a:lnTo>
                    <a:pt x="245262" y="357765"/>
                  </a:lnTo>
                  <a:lnTo>
                    <a:pt x="277535" y="364033"/>
                  </a:lnTo>
                  <a:lnTo>
                    <a:pt x="309808" y="357765"/>
                  </a:lnTo>
                  <a:lnTo>
                    <a:pt x="338142" y="338961"/>
                  </a:lnTo>
                  <a:lnTo>
                    <a:pt x="357135" y="310601"/>
                  </a:lnTo>
                  <a:lnTo>
                    <a:pt x="363485" y="278281"/>
                  </a:lnTo>
                  <a:lnTo>
                    <a:pt x="357208" y="245928"/>
                  </a:lnTo>
                  <a:lnTo>
                    <a:pt x="338322" y="217467"/>
                  </a:lnTo>
                  <a:lnTo>
                    <a:pt x="1213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958720" y="7795744"/>
              <a:ext cx="363855" cy="364490"/>
            </a:xfrm>
            <a:custGeom>
              <a:avLst/>
              <a:gdLst/>
              <a:ahLst/>
              <a:cxnLst/>
              <a:rect l="l" t="t" r="r" b="b"/>
              <a:pathLst>
                <a:path w="363855" h="364490">
                  <a:moveTo>
                    <a:pt x="0" y="121314"/>
                  </a:moveTo>
                  <a:lnTo>
                    <a:pt x="216928" y="338961"/>
                  </a:lnTo>
                  <a:lnTo>
                    <a:pt x="245262" y="357765"/>
                  </a:lnTo>
                  <a:lnTo>
                    <a:pt x="277535" y="364033"/>
                  </a:lnTo>
                  <a:lnTo>
                    <a:pt x="309808" y="357765"/>
                  </a:lnTo>
                  <a:lnTo>
                    <a:pt x="338142" y="338961"/>
                  </a:lnTo>
                  <a:lnTo>
                    <a:pt x="357135" y="310601"/>
                  </a:lnTo>
                  <a:lnTo>
                    <a:pt x="363485" y="278281"/>
                  </a:lnTo>
                  <a:lnTo>
                    <a:pt x="357208" y="245928"/>
                  </a:lnTo>
                  <a:lnTo>
                    <a:pt x="338322" y="217467"/>
                  </a:lnTo>
                  <a:lnTo>
                    <a:pt x="121393" y="0"/>
                  </a:lnTo>
                </a:path>
              </a:pathLst>
            </a:custGeom>
            <a:ln w="107790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527377" y="6965414"/>
              <a:ext cx="1216025" cy="951865"/>
            </a:xfrm>
            <a:custGeom>
              <a:avLst/>
              <a:gdLst/>
              <a:ahLst/>
              <a:cxnLst/>
              <a:rect l="l" t="t" r="r" b="b"/>
              <a:pathLst>
                <a:path w="1216025" h="951865">
                  <a:moveTo>
                    <a:pt x="371364" y="0"/>
                  </a:moveTo>
                  <a:lnTo>
                    <a:pt x="0" y="370952"/>
                  </a:lnTo>
                  <a:lnTo>
                    <a:pt x="131270" y="502511"/>
                  </a:lnTo>
                  <a:lnTo>
                    <a:pt x="136657" y="607830"/>
                  </a:lnTo>
                  <a:lnTo>
                    <a:pt x="146430" y="654384"/>
                  </a:lnTo>
                  <a:lnTo>
                    <a:pt x="431342" y="951644"/>
                  </a:lnTo>
                  <a:lnTo>
                    <a:pt x="922843" y="470161"/>
                  </a:lnTo>
                  <a:lnTo>
                    <a:pt x="1049803" y="597586"/>
                  </a:lnTo>
                  <a:lnTo>
                    <a:pt x="1077003" y="616168"/>
                  </a:lnTo>
                  <a:lnTo>
                    <a:pt x="1106729" y="621826"/>
                  </a:lnTo>
                  <a:lnTo>
                    <a:pt x="1136724" y="614646"/>
                  </a:lnTo>
                  <a:lnTo>
                    <a:pt x="1205316" y="554092"/>
                  </a:lnTo>
                  <a:lnTo>
                    <a:pt x="1215544" y="525508"/>
                  </a:lnTo>
                  <a:lnTo>
                    <a:pt x="1207651" y="510419"/>
                  </a:lnTo>
                  <a:lnTo>
                    <a:pt x="1040825" y="342915"/>
                  </a:lnTo>
                  <a:lnTo>
                    <a:pt x="818509" y="120236"/>
                  </a:lnTo>
                  <a:lnTo>
                    <a:pt x="761044" y="94018"/>
                  </a:lnTo>
                  <a:lnTo>
                    <a:pt x="691992" y="85130"/>
                  </a:lnTo>
                  <a:lnTo>
                    <a:pt x="598528" y="100286"/>
                  </a:lnTo>
                  <a:lnTo>
                    <a:pt x="491141" y="120056"/>
                  </a:lnTo>
                  <a:lnTo>
                    <a:pt x="371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527377" y="6965414"/>
              <a:ext cx="1216025" cy="951865"/>
            </a:xfrm>
            <a:custGeom>
              <a:avLst/>
              <a:gdLst/>
              <a:ahLst/>
              <a:cxnLst/>
              <a:rect l="l" t="t" r="r" b="b"/>
              <a:pathLst>
                <a:path w="1216025" h="951865">
                  <a:moveTo>
                    <a:pt x="922843" y="470161"/>
                  </a:moveTo>
                  <a:lnTo>
                    <a:pt x="1049803" y="597586"/>
                  </a:lnTo>
                  <a:lnTo>
                    <a:pt x="1077003" y="616168"/>
                  </a:lnTo>
                  <a:lnTo>
                    <a:pt x="1106729" y="621826"/>
                  </a:lnTo>
                  <a:lnTo>
                    <a:pt x="1136724" y="614646"/>
                  </a:lnTo>
                  <a:lnTo>
                    <a:pt x="1205316" y="554092"/>
                  </a:lnTo>
                  <a:lnTo>
                    <a:pt x="1215544" y="525508"/>
                  </a:lnTo>
                  <a:lnTo>
                    <a:pt x="1207651" y="510419"/>
                  </a:lnTo>
                  <a:lnTo>
                    <a:pt x="1040825" y="342915"/>
                  </a:lnTo>
                  <a:lnTo>
                    <a:pt x="818509" y="120236"/>
                  </a:lnTo>
                  <a:lnTo>
                    <a:pt x="761044" y="94018"/>
                  </a:lnTo>
                  <a:lnTo>
                    <a:pt x="691992" y="85130"/>
                  </a:lnTo>
                  <a:lnTo>
                    <a:pt x="598528" y="100286"/>
                  </a:lnTo>
                  <a:lnTo>
                    <a:pt x="491141" y="120056"/>
                  </a:lnTo>
                  <a:lnTo>
                    <a:pt x="371364" y="0"/>
                  </a:lnTo>
                  <a:lnTo>
                    <a:pt x="0" y="370952"/>
                  </a:lnTo>
                  <a:lnTo>
                    <a:pt x="131270" y="502511"/>
                  </a:lnTo>
                  <a:lnTo>
                    <a:pt x="136657" y="607830"/>
                  </a:lnTo>
                  <a:lnTo>
                    <a:pt x="136615" y="613980"/>
                  </a:lnTo>
                  <a:lnTo>
                    <a:pt x="138745" y="630475"/>
                  </a:lnTo>
                  <a:lnTo>
                    <a:pt x="146430" y="654384"/>
                  </a:lnTo>
                  <a:lnTo>
                    <a:pt x="163055" y="682775"/>
                  </a:lnTo>
                  <a:lnTo>
                    <a:pt x="431342" y="951644"/>
                  </a:lnTo>
                </a:path>
              </a:pathLst>
            </a:custGeom>
            <a:ln w="107801">
              <a:solidFill>
                <a:srgbClr val="5054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7067128" y="1731149"/>
            <a:ext cx="7010400" cy="2110834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66700" marR="5080" indent="-254635">
              <a:spcBef>
                <a:spcPts val="1100"/>
              </a:spcBef>
            </a:pPr>
            <a:r>
              <a:rPr lang="en-IN" sz="6400" spc="-919" dirty="0">
                <a:latin typeface="+mn-lt"/>
              </a:rPr>
              <a:t>2 ND    Y E A R    </a:t>
            </a:r>
            <a:br>
              <a:rPr lang="en-IN" sz="6400" spc="-919" dirty="0">
                <a:latin typeface="+mn-lt"/>
              </a:rPr>
            </a:br>
            <a:r>
              <a:rPr lang="en-IN" sz="6400" spc="-919" dirty="0">
                <a:latin typeface="+mn-lt"/>
              </a:rPr>
              <a:t>3 R D    S E M</a:t>
            </a:r>
            <a:endParaRPr sz="64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93870" y="7992869"/>
            <a:ext cx="2294128" cy="229413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4723" y="3703790"/>
            <a:ext cx="777240" cy="777240"/>
            <a:chOff x="1024723" y="3703790"/>
            <a:chExt cx="777240" cy="77724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895" y="3705961"/>
              <a:ext cx="772354" cy="7723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4723" y="3703790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0" y="768655"/>
                  </a:moveTo>
                  <a:lnTo>
                    <a:pt x="0" y="930"/>
                  </a:lnTo>
                  <a:lnTo>
                    <a:pt x="930" y="0"/>
                  </a:lnTo>
                  <a:lnTo>
                    <a:pt x="775766" y="0"/>
                  </a:lnTo>
                  <a:lnTo>
                    <a:pt x="776852" y="1085"/>
                  </a:lnTo>
                  <a:lnTo>
                    <a:pt x="776696" y="2171"/>
                  </a:lnTo>
                  <a:lnTo>
                    <a:pt x="776696" y="8685"/>
                  </a:lnTo>
                  <a:lnTo>
                    <a:pt x="772354" y="4342"/>
                  </a:lnTo>
                  <a:lnTo>
                    <a:pt x="4342" y="4342"/>
                  </a:lnTo>
                  <a:lnTo>
                    <a:pt x="4342" y="772354"/>
                  </a:lnTo>
                  <a:lnTo>
                    <a:pt x="8685" y="776696"/>
                  </a:lnTo>
                  <a:lnTo>
                    <a:pt x="8041" y="776696"/>
                  </a:lnTo>
                  <a:lnTo>
                    <a:pt x="0" y="768655"/>
                  </a:lnTo>
                  <a:close/>
                </a:path>
                <a:path w="777239" h="777239">
                  <a:moveTo>
                    <a:pt x="8685" y="776696"/>
                  </a:moveTo>
                  <a:lnTo>
                    <a:pt x="4342" y="772354"/>
                  </a:lnTo>
                  <a:lnTo>
                    <a:pt x="772354" y="772354"/>
                  </a:lnTo>
                  <a:lnTo>
                    <a:pt x="772354" y="4342"/>
                  </a:lnTo>
                  <a:lnTo>
                    <a:pt x="776696" y="8685"/>
                  </a:lnTo>
                  <a:lnTo>
                    <a:pt x="776696" y="768655"/>
                  </a:lnTo>
                  <a:lnTo>
                    <a:pt x="768655" y="776696"/>
                  </a:lnTo>
                  <a:lnTo>
                    <a:pt x="8685" y="776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24723" y="4915761"/>
            <a:ext cx="777240" cy="777240"/>
            <a:chOff x="1024723" y="4915761"/>
            <a:chExt cx="777240" cy="77724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895" y="4917933"/>
              <a:ext cx="772354" cy="7723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4723" y="4915761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0" y="768655"/>
                  </a:moveTo>
                  <a:lnTo>
                    <a:pt x="0" y="930"/>
                  </a:lnTo>
                  <a:lnTo>
                    <a:pt x="930" y="0"/>
                  </a:lnTo>
                  <a:lnTo>
                    <a:pt x="775766" y="0"/>
                  </a:lnTo>
                  <a:lnTo>
                    <a:pt x="776852" y="1085"/>
                  </a:lnTo>
                  <a:lnTo>
                    <a:pt x="776696" y="2171"/>
                  </a:lnTo>
                  <a:lnTo>
                    <a:pt x="776696" y="8685"/>
                  </a:lnTo>
                  <a:lnTo>
                    <a:pt x="772354" y="4342"/>
                  </a:lnTo>
                  <a:lnTo>
                    <a:pt x="4342" y="4342"/>
                  </a:lnTo>
                  <a:lnTo>
                    <a:pt x="4342" y="772354"/>
                  </a:lnTo>
                  <a:lnTo>
                    <a:pt x="8685" y="776696"/>
                  </a:lnTo>
                  <a:lnTo>
                    <a:pt x="8041" y="776696"/>
                  </a:lnTo>
                  <a:lnTo>
                    <a:pt x="0" y="768655"/>
                  </a:lnTo>
                  <a:close/>
                </a:path>
                <a:path w="777239" h="777239">
                  <a:moveTo>
                    <a:pt x="8685" y="776696"/>
                  </a:moveTo>
                  <a:lnTo>
                    <a:pt x="4342" y="772354"/>
                  </a:lnTo>
                  <a:lnTo>
                    <a:pt x="772354" y="772354"/>
                  </a:lnTo>
                  <a:lnTo>
                    <a:pt x="772354" y="4342"/>
                  </a:lnTo>
                  <a:lnTo>
                    <a:pt x="776696" y="8685"/>
                  </a:lnTo>
                  <a:lnTo>
                    <a:pt x="776696" y="768655"/>
                  </a:lnTo>
                  <a:lnTo>
                    <a:pt x="768655" y="776696"/>
                  </a:lnTo>
                  <a:lnTo>
                    <a:pt x="8685" y="776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24723" y="6195888"/>
            <a:ext cx="777240" cy="777240"/>
            <a:chOff x="1024723" y="6195888"/>
            <a:chExt cx="777240" cy="7772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895" y="6198059"/>
              <a:ext cx="772354" cy="7723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24723" y="6195888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40">
                  <a:moveTo>
                    <a:pt x="8041" y="776696"/>
                  </a:moveTo>
                  <a:lnTo>
                    <a:pt x="0" y="768655"/>
                  </a:lnTo>
                  <a:lnTo>
                    <a:pt x="0" y="930"/>
                  </a:lnTo>
                  <a:lnTo>
                    <a:pt x="930" y="0"/>
                  </a:lnTo>
                  <a:lnTo>
                    <a:pt x="775766" y="0"/>
                  </a:lnTo>
                  <a:lnTo>
                    <a:pt x="776852" y="1085"/>
                  </a:lnTo>
                  <a:lnTo>
                    <a:pt x="776696" y="2171"/>
                  </a:lnTo>
                  <a:lnTo>
                    <a:pt x="776696" y="8685"/>
                  </a:lnTo>
                  <a:lnTo>
                    <a:pt x="772354" y="4342"/>
                  </a:lnTo>
                  <a:lnTo>
                    <a:pt x="4342" y="4342"/>
                  </a:lnTo>
                  <a:lnTo>
                    <a:pt x="4342" y="772354"/>
                  </a:lnTo>
                  <a:lnTo>
                    <a:pt x="8685" y="776696"/>
                  </a:lnTo>
                  <a:lnTo>
                    <a:pt x="8041" y="776696"/>
                  </a:lnTo>
                  <a:close/>
                </a:path>
                <a:path w="777239" h="777240">
                  <a:moveTo>
                    <a:pt x="8685" y="776696"/>
                  </a:moveTo>
                  <a:lnTo>
                    <a:pt x="4342" y="772354"/>
                  </a:lnTo>
                  <a:lnTo>
                    <a:pt x="772354" y="772354"/>
                  </a:lnTo>
                  <a:lnTo>
                    <a:pt x="772354" y="4342"/>
                  </a:lnTo>
                  <a:lnTo>
                    <a:pt x="776696" y="8685"/>
                  </a:lnTo>
                  <a:lnTo>
                    <a:pt x="776696" y="768655"/>
                  </a:lnTo>
                  <a:lnTo>
                    <a:pt x="768655" y="776696"/>
                  </a:lnTo>
                  <a:lnTo>
                    <a:pt x="8685" y="776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018661" y="7446271"/>
            <a:ext cx="765175" cy="764540"/>
            <a:chOff x="1018661" y="7446271"/>
            <a:chExt cx="765175" cy="76454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0798" y="7448408"/>
              <a:ext cx="760230" cy="76023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8661" y="7446271"/>
              <a:ext cx="765175" cy="764540"/>
            </a:xfrm>
            <a:custGeom>
              <a:avLst/>
              <a:gdLst/>
              <a:ahLst/>
              <a:cxnLst/>
              <a:rect l="l" t="t" r="r" b="b"/>
              <a:pathLst>
                <a:path w="765175" h="764540">
                  <a:moveTo>
                    <a:pt x="1068" y="764351"/>
                  </a:moveTo>
                  <a:lnTo>
                    <a:pt x="152" y="763435"/>
                  </a:lnTo>
                  <a:lnTo>
                    <a:pt x="0" y="762977"/>
                  </a:lnTo>
                  <a:lnTo>
                    <a:pt x="0" y="916"/>
                  </a:lnTo>
                  <a:lnTo>
                    <a:pt x="916" y="0"/>
                  </a:lnTo>
                  <a:lnTo>
                    <a:pt x="763587" y="0"/>
                  </a:lnTo>
                  <a:lnTo>
                    <a:pt x="764657" y="1069"/>
                  </a:lnTo>
                  <a:lnTo>
                    <a:pt x="764504" y="2137"/>
                  </a:lnTo>
                  <a:lnTo>
                    <a:pt x="764504" y="8548"/>
                  </a:lnTo>
                  <a:lnTo>
                    <a:pt x="760230" y="4274"/>
                  </a:lnTo>
                  <a:lnTo>
                    <a:pt x="4274" y="4274"/>
                  </a:lnTo>
                  <a:lnTo>
                    <a:pt x="4274" y="760230"/>
                  </a:lnTo>
                  <a:lnTo>
                    <a:pt x="8548" y="764504"/>
                  </a:lnTo>
                  <a:lnTo>
                    <a:pt x="1526" y="764504"/>
                  </a:lnTo>
                  <a:lnTo>
                    <a:pt x="1068" y="764351"/>
                  </a:lnTo>
                  <a:close/>
                </a:path>
                <a:path w="765175" h="764540">
                  <a:moveTo>
                    <a:pt x="8548" y="764504"/>
                  </a:moveTo>
                  <a:lnTo>
                    <a:pt x="4274" y="760230"/>
                  </a:lnTo>
                  <a:lnTo>
                    <a:pt x="760230" y="760230"/>
                  </a:lnTo>
                  <a:lnTo>
                    <a:pt x="760230" y="4274"/>
                  </a:lnTo>
                  <a:lnTo>
                    <a:pt x="764504" y="8548"/>
                  </a:lnTo>
                  <a:lnTo>
                    <a:pt x="764504" y="762977"/>
                  </a:lnTo>
                  <a:lnTo>
                    <a:pt x="764351" y="763435"/>
                  </a:lnTo>
                  <a:lnTo>
                    <a:pt x="763435" y="764351"/>
                  </a:lnTo>
                  <a:lnTo>
                    <a:pt x="762977" y="764504"/>
                  </a:lnTo>
                  <a:lnTo>
                    <a:pt x="8548" y="7645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76019" y="3725864"/>
            <a:ext cx="15126335" cy="43148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31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device</a:t>
            </a:r>
            <a:r>
              <a:rPr sz="3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31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automatically</a:t>
            </a:r>
            <a:r>
              <a:rPr sz="3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dispenses</a:t>
            </a:r>
            <a:r>
              <a:rPr sz="3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1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right</a:t>
            </a:r>
            <a:r>
              <a:rPr sz="3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pill</a:t>
            </a:r>
            <a:r>
              <a:rPr sz="3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sz="31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scheduled</a:t>
            </a:r>
            <a:r>
              <a:rPr sz="3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time.</a:t>
            </a:r>
            <a:endParaRPr sz="3100">
              <a:latin typeface="Lucida Sans Unicode"/>
              <a:cs typeface="Lucida Sans Unicode"/>
            </a:endParaRPr>
          </a:p>
          <a:p>
            <a:pPr marL="12700" marR="3644265">
              <a:lnSpc>
                <a:spcPct val="269000"/>
              </a:lnSpc>
            </a:pPr>
            <a:r>
              <a:rPr sz="3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Designed</a:t>
            </a:r>
            <a:r>
              <a:rPr sz="3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help</a:t>
            </a:r>
            <a:r>
              <a:rPr sz="3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chronic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patients,</a:t>
            </a:r>
            <a:r>
              <a:rPr sz="3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elderly,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21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caregivers. </a:t>
            </a:r>
            <a:r>
              <a:rPr sz="3100" spc="-96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Reduces</a:t>
            </a:r>
            <a:r>
              <a:rPr sz="31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missed</a:t>
            </a:r>
            <a:r>
              <a:rPr sz="31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doses</a:t>
            </a:r>
            <a:r>
              <a:rPr sz="31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21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1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overuse.</a:t>
            </a:r>
            <a:endParaRPr sz="3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40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31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31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provides</a:t>
            </a:r>
            <a:r>
              <a:rPr sz="31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reminders,</a:t>
            </a:r>
            <a:r>
              <a:rPr sz="31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alerts</a:t>
            </a:r>
            <a:r>
              <a:rPr sz="31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1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refill.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1307" y="334234"/>
            <a:ext cx="641985" cy="148590"/>
          </a:xfrm>
          <a:custGeom>
            <a:avLst/>
            <a:gdLst/>
            <a:ahLst/>
            <a:cxnLst/>
            <a:rect l="l" t="t" r="r" b="b"/>
            <a:pathLst>
              <a:path w="641985" h="148590">
                <a:moveTo>
                  <a:pt x="348911" y="148261"/>
                </a:moveTo>
                <a:lnTo>
                  <a:pt x="293002" y="148245"/>
                </a:lnTo>
                <a:lnTo>
                  <a:pt x="250015" y="147370"/>
                </a:lnTo>
                <a:lnTo>
                  <a:pt x="197752" y="144777"/>
                </a:lnTo>
                <a:lnTo>
                  <a:pt x="142004" y="139537"/>
                </a:lnTo>
                <a:lnTo>
                  <a:pt x="88562" y="130722"/>
                </a:lnTo>
                <a:lnTo>
                  <a:pt x="43220" y="117404"/>
                </a:lnTo>
                <a:lnTo>
                  <a:pt x="0" y="73544"/>
                </a:lnTo>
                <a:lnTo>
                  <a:pt x="11780" y="48580"/>
                </a:lnTo>
                <a:lnTo>
                  <a:pt x="88610" y="16782"/>
                </a:lnTo>
                <a:lnTo>
                  <a:pt x="142067" y="8113"/>
                </a:lnTo>
                <a:lnTo>
                  <a:pt x="197823" y="3040"/>
                </a:lnTo>
                <a:lnTo>
                  <a:pt x="250081" y="647"/>
                </a:lnTo>
                <a:lnTo>
                  <a:pt x="293046" y="15"/>
                </a:lnTo>
                <a:lnTo>
                  <a:pt x="320919" y="228"/>
                </a:lnTo>
                <a:lnTo>
                  <a:pt x="348866" y="0"/>
                </a:lnTo>
                <a:lnTo>
                  <a:pt x="391865" y="593"/>
                </a:lnTo>
                <a:lnTo>
                  <a:pt x="444128" y="2940"/>
                </a:lnTo>
                <a:lnTo>
                  <a:pt x="499868" y="7970"/>
                </a:lnTo>
                <a:lnTo>
                  <a:pt x="553296" y="16615"/>
                </a:lnTo>
                <a:lnTo>
                  <a:pt x="598626" y="29805"/>
                </a:lnTo>
                <a:lnTo>
                  <a:pt x="641839" y="73544"/>
                </a:lnTo>
                <a:lnTo>
                  <a:pt x="630083" y="98766"/>
                </a:lnTo>
                <a:lnTo>
                  <a:pt x="553348" y="130894"/>
                </a:lnTo>
                <a:lnTo>
                  <a:pt x="499934" y="139683"/>
                </a:lnTo>
                <a:lnTo>
                  <a:pt x="444201" y="144880"/>
                </a:lnTo>
                <a:lnTo>
                  <a:pt x="391932" y="147425"/>
                </a:lnTo>
                <a:lnTo>
                  <a:pt x="348911" y="1482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3228" y="387053"/>
            <a:ext cx="659765" cy="156210"/>
          </a:xfrm>
          <a:custGeom>
            <a:avLst/>
            <a:gdLst/>
            <a:ahLst/>
            <a:cxnLst/>
            <a:rect l="l" t="t" r="r" b="b"/>
            <a:pathLst>
              <a:path w="659764" h="156209">
                <a:moveTo>
                  <a:pt x="358680" y="155605"/>
                </a:moveTo>
                <a:lnTo>
                  <a:pt x="300866" y="155617"/>
                </a:lnTo>
                <a:lnTo>
                  <a:pt x="256616" y="154854"/>
                </a:lnTo>
                <a:lnTo>
                  <a:pt x="202909" y="152338"/>
                </a:lnTo>
                <a:lnTo>
                  <a:pt x="145673" y="147053"/>
                </a:lnTo>
                <a:lnTo>
                  <a:pt x="90835" y="137985"/>
                </a:lnTo>
                <a:lnTo>
                  <a:pt x="44325" y="124119"/>
                </a:lnTo>
                <a:lnTo>
                  <a:pt x="0" y="77929"/>
                </a:lnTo>
                <a:lnTo>
                  <a:pt x="12069" y="51565"/>
                </a:lnTo>
                <a:lnTo>
                  <a:pt x="90851" y="17920"/>
                </a:lnTo>
                <a:lnTo>
                  <a:pt x="145699" y="8714"/>
                </a:lnTo>
                <a:lnTo>
                  <a:pt x="202943" y="3303"/>
                </a:lnTo>
                <a:lnTo>
                  <a:pt x="256651" y="723"/>
                </a:lnTo>
                <a:lnTo>
                  <a:pt x="300891" y="13"/>
                </a:lnTo>
                <a:lnTo>
                  <a:pt x="329731" y="209"/>
                </a:lnTo>
                <a:lnTo>
                  <a:pt x="358651" y="0"/>
                </a:lnTo>
                <a:lnTo>
                  <a:pt x="402929" y="713"/>
                </a:lnTo>
                <a:lnTo>
                  <a:pt x="456642" y="3306"/>
                </a:lnTo>
                <a:lnTo>
                  <a:pt x="513870" y="8734"/>
                </a:lnTo>
                <a:lnTo>
                  <a:pt x="568688" y="17955"/>
                </a:lnTo>
                <a:lnTo>
                  <a:pt x="615175" y="31923"/>
                </a:lnTo>
                <a:lnTo>
                  <a:pt x="659463" y="77929"/>
                </a:lnTo>
                <a:lnTo>
                  <a:pt x="647404" y="104424"/>
                </a:lnTo>
                <a:lnTo>
                  <a:pt x="568704" y="137957"/>
                </a:lnTo>
                <a:lnTo>
                  <a:pt x="513900" y="147023"/>
                </a:lnTo>
                <a:lnTo>
                  <a:pt x="456682" y="152311"/>
                </a:lnTo>
                <a:lnTo>
                  <a:pt x="402970" y="154833"/>
                </a:lnTo>
                <a:lnTo>
                  <a:pt x="358680" y="1556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2378" y="1513347"/>
            <a:ext cx="779145" cy="828675"/>
          </a:xfrm>
          <a:custGeom>
            <a:avLst/>
            <a:gdLst/>
            <a:ahLst/>
            <a:cxnLst/>
            <a:rect l="l" t="t" r="r" b="b"/>
            <a:pathLst>
              <a:path w="779144" h="828675">
                <a:moveTo>
                  <a:pt x="2148" y="112911"/>
                </a:moveTo>
                <a:lnTo>
                  <a:pt x="53092" y="119240"/>
                </a:lnTo>
                <a:lnTo>
                  <a:pt x="104280" y="124136"/>
                </a:lnTo>
                <a:lnTo>
                  <a:pt x="155640" y="127554"/>
                </a:lnTo>
                <a:lnTo>
                  <a:pt x="207099" y="129451"/>
                </a:lnTo>
                <a:lnTo>
                  <a:pt x="258586" y="129784"/>
                </a:lnTo>
                <a:lnTo>
                  <a:pt x="310027" y="128510"/>
                </a:lnTo>
                <a:lnTo>
                  <a:pt x="361350" y="125585"/>
                </a:lnTo>
                <a:lnTo>
                  <a:pt x="412482" y="120967"/>
                </a:lnTo>
                <a:lnTo>
                  <a:pt x="458372" y="116330"/>
                </a:lnTo>
                <a:lnTo>
                  <a:pt x="507843" y="110995"/>
                </a:lnTo>
                <a:lnTo>
                  <a:pt x="559093" y="103811"/>
                </a:lnTo>
                <a:lnTo>
                  <a:pt x="610316" y="93633"/>
                </a:lnTo>
                <a:lnTo>
                  <a:pt x="659707" y="79310"/>
                </a:lnTo>
                <a:lnTo>
                  <a:pt x="705461" y="59696"/>
                </a:lnTo>
                <a:lnTo>
                  <a:pt x="745775" y="33642"/>
                </a:lnTo>
                <a:lnTo>
                  <a:pt x="778844" y="0"/>
                </a:lnTo>
                <a:lnTo>
                  <a:pt x="772095" y="629020"/>
                </a:lnTo>
                <a:lnTo>
                  <a:pt x="766410" y="675999"/>
                </a:lnTo>
                <a:lnTo>
                  <a:pt x="718636" y="733209"/>
                </a:lnTo>
                <a:lnTo>
                  <a:pt x="672629" y="754586"/>
                </a:lnTo>
                <a:lnTo>
                  <a:pt x="623517" y="772426"/>
                </a:lnTo>
                <a:lnTo>
                  <a:pt x="573057" y="787392"/>
                </a:lnTo>
                <a:lnTo>
                  <a:pt x="521705" y="799623"/>
                </a:lnTo>
                <a:lnTo>
                  <a:pt x="469914" y="809254"/>
                </a:lnTo>
                <a:lnTo>
                  <a:pt x="418141" y="816426"/>
                </a:lnTo>
                <a:lnTo>
                  <a:pt x="366840" y="821866"/>
                </a:lnTo>
                <a:lnTo>
                  <a:pt x="314849" y="826021"/>
                </a:lnTo>
                <a:lnTo>
                  <a:pt x="262592" y="828328"/>
                </a:lnTo>
                <a:lnTo>
                  <a:pt x="210491" y="828226"/>
                </a:lnTo>
                <a:lnTo>
                  <a:pt x="158968" y="825155"/>
                </a:lnTo>
                <a:lnTo>
                  <a:pt x="88634" y="818135"/>
                </a:lnTo>
                <a:lnTo>
                  <a:pt x="18426" y="809992"/>
                </a:lnTo>
                <a:lnTo>
                  <a:pt x="0" y="790538"/>
                </a:lnTo>
                <a:lnTo>
                  <a:pt x="840" y="773502"/>
                </a:lnTo>
                <a:lnTo>
                  <a:pt x="2157" y="754640"/>
                </a:lnTo>
                <a:lnTo>
                  <a:pt x="2155" y="705275"/>
                </a:lnTo>
                <a:lnTo>
                  <a:pt x="2154" y="655911"/>
                </a:lnTo>
                <a:lnTo>
                  <a:pt x="2152" y="606547"/>
                </a:lnTo>
                <a:lnTo>
                  <a:pt x="2151" y="557184"/>
                </a:lnTo>
                <a:lnTo>
                  <a:pt x="2150" y="507820"/>
                </a:lnTo>
                <a:lnTo>
                  <a:pt x="2150" y="458457"/>
                </a:lnTo>
                <a:lnTo>
                  <a:pt x="2149" y="409094"/>
                </a:lnTo>
                <a:lnTo>
                  <a:pt x="2149" y="359730"/>
                </a:lnTo>
                <a:lnTo>
                  <a:pt x="2149" y="310367"/>
                </a:lnTo>
                <a:lnTo>
                  <a:pt x="2148" y="261003"/>
                </a:lnTo>
                <a:lnTo>
                  <a:pt x="2148" y="211639"/>
                </a:lnTo>
                <a:lnTo>
                  <a:pt x="2148" y="162275"/>
                </a:lnTo>
                <a:lnTo>
                  <a:pt x="2148" y="112911"/>
                </a:lnTo>
              </a:path>
            </a:pathLst>
          </a:custGeom>
          <a:ln w="88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194" y="567504"/>
            <a:ext cx="692150" cy="167640"/>
          </a:xfrm>
          <a:custGeom>
            <a:avLst/>
            <a:gdLst/>
            <a:ahLst/>
            <a:cxnLst/>
            <a:rect l="l" t="t" r="r" b="b"/>
            <a:pathLst>
              <a:path w="692150" h="167640">
                <a:moveTo>
                  <a:pt x="345841" y="167293"/>
                </a:moveTo>
                <a:lnTo>
                  <a:pt x="269542" y="166158"/>
                </a:lnTo>
                <a:lnTo>
                  <a:pt x="213192" y="163205"/>
                </a:lnTo>
                <a:lnTo>
                  <a:pt x="153060" y="157300"/>
                </a:lnTo>
                <a:lnTo>
                  <a:pt x="95410" y="147420"/>
                </a:lnTo>
                <a:lnTo>
                  <a:pt x="46507" y="132542"/>
                </a:lnTo>
                <a:lnTo>
                  <a:pt x="12616" y="111645"/>
                </a:lnTo>
                <a:lnTo>
                  <a:pt x="0" y="83706"/>
                </a:lnTo>
                <a:lnTo>
                  <a:pt x="12780" y="55953"/>
                </a:lnTo>
                <a:lnTo>
                  <a:pt x="46742" y="35069"/>
                </a:lnTo>
                <a:lnTo>
                  <a:pt x="95644" y="20092"/>
                </a:lnTo>
                <a:lnTo>
                  <a:pt x="153246" y="10059"/>
                </a:lnTo>
                <a:lnTo>
                  <a:pt x="213307" y="4007"/>
                </a:lnTo>
                <a:lnTo>
                  <a:pt x="269587" y="975"/>
                </a:lnTo>
                <a:lnTo>
                  <a:pt x="315845" y="0"/>
                </a:lnTo>
                <a:lnTo>
                  <a:pt x="345841" y="119"/>
                </a:lnTo>
                <a:lnTo>
                  <a:pt x="375839" y="0"/>
                </a:lnTo>
                <a:lnTo>
                  <a:pt x="422100" y="974"/>
                </a:lnTo>
                <a:lnTo>
                  <a:pt x="478381" y="4005"/>
                </a:lnTo>
                <a:lnTo>
                  <a:pt x="538444" y="10056"/>
                </a:lnTo>
                <a:lnTo>
                  <a:pt x="596047" y="20088"/>
                </a:lnTo>
                <a:lnTo>
                  <a:pt x="644949" y="35066"/>
                </a:lnTo>
                <a:lnTo>
                  <a:pt x="678911" y="55951"/>
                </a:lnTo>
                <a:lnTo>
                  <a:pt x="691691" y="83706"/>
                </a:lnTo>
                <a:lnTo>
                  <a:pt x="679075" y="111650"/>
                </a:lnTo>
                <a:lnTo>
                  <a:pt x="645183" y="132549"/>
                </a:lnTo>
                <a:lnTo>
                  <a:pt x="596280" y="147427"/>
                </a:lnTo>
                <a:lnTo>
                  <a:pt x="538630" y="157307"/>
                </a:lnTo>
                <a:lnTo>
                  <a:pt x="478497" y="163210"/>
                </a:lnTo>
                <a:lnTo>
                  <a:pt x="422145" y="166160"/>
                </a:lnTo>
                <a:lnTo>
                  <a:pt x="375838" y="167180"/>
                </a:lnTo>
                <a:lnTo>
                  <a:pt x="345841" y="1672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353567" y="0"/>
            <a:ext cx="15100300" cy="8867140"/>
            <a:chOff x="353567" y="0"/>
            <a:chExt cx="15100300" cy="886714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712" y="305022"/>
              <a:ext cx="2338827" cy="242609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1591" y="0"/>
              <a:ext cx="12621767" cy="49225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567" y="3026663"/>
              <a:ext cx="2118359" cy="21183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567" y="4236719"/>
              <a:ext cx="2118359" cy="21214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3567" y="5516879"/>
              <a:ext cx="2118359" cy="21214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6615" y="6775703"/>
              <a:ext cx="2087879" cy="2090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346378" y="1917703"/>
            <a:ext cx="5080000" cy="5334000"/>
            <a:chOff x="12346378" y="1917703"/>
            <a:chExt cx="5080000" cy="5334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6378" y="1917703"/>
              <a:ext cx="5079854" cy="53340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67271" y="2124163"/>
              <a:ext cx="1175385" cy="848994"/>
            </a:xfrm>
            <a:custGeom>
              <a:avLst/>
              <a:gdLst/>
              <a:ahLst/>
              <a:cxnLst/>
              <a:rect l="l" t="t" r="r" b="b"/>
              <a:pathLst>
                <a:path w="1175384" h="848994">
                  <a:moveTo>
                    <a:pt x="567994" y="778548"/>
                  </a:moveTo>
                  <a:lnTo>
                    <a:pt x="546290" y="720686"/>
                  </a:lnTo>
                  <a:lnTo>
                    <a:pt x="92659" y="590918"/>
                  </a:lnTo>
                  <a:lnTo>
                    <a:pt x="55727" y="589699"/>
                  </a:lnTo>
                  <a:lnTo>
                    <a:pt x="27101" y="604126"/>
                  </a:lnTo>
                  <a:lnTo>
                    <a:pt x="8102" y="629170"/>
                  </a:lnTo>
                  <a:lnTo>
                    <a:pt x="0" y="659790"/>
                  </a:lnTo>
                  <a:lnTo>
                    <a:pt x="4102" y="690968"/>
                  </a:lnTo>
                  <a:lnTo>
                    <a:pt x="21691" y="717651"/>
                  </a:lnTo>
                  <a:lnTo>
                    <a:pt x="54089" y="734809"/>
                  </a:lnTo>
                  <a:lnTo>
                    <a:pt x="475322" y="847420"/>
                  </a:lnTo>
                  <a:lnTo>
                    <a:pt x="512254" y="848639"/>
                  </a:lnTo>
                  <a:lnTo>
                    <a:pt x="540880" y="834212"/>
                  </a:lnTo>
                  <a:lnTo>
                    <a:pt x="559892" y="809167"/>
                  </a:lnTo>
                  <a:lnTo>
                    <a:pt x="567994" y="778548"/>
                  </a:lnTo>
                  <a:close/>
                </a:path>
                <a:path w="1175384" h="848994">
                  <a:moveTo>
                    <a:pt x="890384" y="679221"/>
                  </a:moveTo>
                  <a:lnTo>
                    <a:pt x="879881" y="644093"/>
                  </a:lnTo>
                  <a:lnTo>
                    <a:pt x="552475" y="76885"/>
                  </a:lnTo>
                  <a:lnTo>
                    <a:pt x="527367" y="49961"/>
                  </a:lnTo>
                  <a:lnTo>
                    <a:pt x="497027" y="39852"/>
                  </a:lnTo>
                  <a:lnTo>
                    <a:pt x="465912" y="43980"/>
                  </a:lnTo>
                  <a:lnTo>
                    <a:pt x="438505" y="59728"/>
                  </a:lnTo>
                  <a:lnTo>
                    <a:pt x="419277" y="84531"/>
                  </a:lnTo>
                  <a:lnTo>
                    <a:pt x="412673" y="115798"/>
                  </a:lnTo>
                  <a:lnTo>
                    <a:pt x="423189" y="150914"/>
                  </a:lnTo>
                  <a:lnTo>
                    <a:pt x="750582" y="718121"/>
                  </a:lnTo>
                  <a:lnTo>
                    <a:pt x="775690" y="745045"/>
                  </a:lnTo>
                  <a:lnTo>
                    <a:pt x="806043" y="755154"/>
                  </a:lnTo>
                  <a:lnTo>
                    <a:pt x="837145" y="751039"/>
                  </a:lnTo>
                  <a:lnTo>
                    <a:pt x="864552" y="735279"/>
                  </a:lnTo>
                  <a:lnTo>
                    <a:pt x="883793" y="710476"/>
                  </a:lnTo>
                  <a:lnTo>
                    <a:pt x="890384" y="679221"/>
                  </a:lnTo>
                  <a:close/>
                </a:path>
                <a:path w="1175384" h="848994">
                  <a:moveTo>
                    <a:pt x="1174953" y="71678"/>
                  </a:moveTo>
                  <a:lnTo>
                    <a:pt x="1166685" y="35725"/>
                  </a:lnTo>
                  <a:lnTo>
                    <a:pt x="1145387" y="11849"/>
                  </a:lnTo>
                  <a:lnTo>
                    <a:pt x="1116266" y="0"/>
                  </a:lnTo>
                  <a:lnTo>
                    <a:pt x="1084529" y="101"/>
                  </a:lnTo>
                  <a:lnTo>
                    <a:pt x="1055408" y="12128"/>
                  </a:lnTo>
                  <a:lnTo>
                    <a:pt x="1034110" y="36004"/>
                  </a:lnTo>
                  <a:lnTo>
                    <a:pt x="1025842" y="71678"/>
                  </a:lnTo>
                  <a:lnTo>
                    <a:pt x="1025842" y="438696"/>
                  </a:lnTo>
                  <a:lnTo>
                    <a:pt x="1034110" y="474637"/>
                  </a:lnTo>
                  <a:lnTo>
                    <a:pt x="1055408" y="498513"/>
                  </a:lnTo>
                  <a:lnTo>
                    <a:pt x="1084529" y="510374"/>
                  </a:lnTo>
                  <a:lnTo>
                    <a:pt x="1116266" y="510260"/>
                  </a:lnTo>
                  <a:lnTo>
                    <a:pt x="1145387" y="498246"/>
                  </a:lnTo>
                  <a:lnTo>
                    <a:pt x="1166685" y="474370"/>
                  </a:lnTo>
                  <a:lnTo>
                    <a:pt x="1174953" y="438696"/>
                  </a:lnTo>
                  <a:lnTo>
                    <a:pt x="1174953" y="71678"/>
                  </a:lnTo>
                  <a:close/>
                </a:path>
              </a:pathLst>
            </a:custGeom>
            <a:solidFill>
              <a:srgbClr val="252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0253471" cy="323392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29628" y="4611303"/>
            <a:ext cx="8467725" cy="19685"/>
          </a:xfrm>
          <a:custGeom>
            <a:avLst/>
            <a:gdLst/>
            <a:ahLst/>
            <a:cxnLst/>
            <a:rect l="l" t="t" r="r" b="b"/>
            <a:pathLst>
              <a:path w="8467725" h="19685">
                <a:moveTo>
                  <a:pt x="0" y="19388"/>
                </a:moveTo>
                <a:lnTo>
                  <a:pt x="846754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127" y="2401637"/>
            <a:ext cx="126629" cy="1266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127" y="3368622"/>
            <a:ext cx="126629" cy="12662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28137" y="2159853"/>
            <a:ext cx="7865745" cy="1959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160">
              <a:lnSpc>
                <a:spcPct val="115399"/>
              </a:lnSpc>
              <a:spcBef>
                <a:spcPts val="95"/>
              </a:spcBef>
            </a:pPr>
            <a:r>
              <a:rPr sz="2750" spc="105" dirty="0">
                <a:latin typeface="Lucida Sans Unicode"/>
                <a:cs typeface="Lucida Sans Unicode"/>
              </a:rPr>
              <a:t>Many</a:t>
            </a:r>
            <a:r>
              <a:rPr sz="2750" spc="-120" dirty="0">
                <a:latin typeface="Lucida Sans Unicode"/>
                <a:cs typeface="Lucida Sans Unicode"/>
              </a:rPr>
              <a:t> </a:t>
            </a:r>
            <a:r>
              <a:rPr sz="2750" spc="90" dirty="0">
                <a:latin typeface="Lucida Sans Unicode"/>
                <a:cs typeface="Lucida Sans Unicode"/>
              </a:rPr>
              <a:t>people</a:t>
            </a:r>
            <a:r>
              <a:rPr sz="2750" spc="-114" dirty="0">
                <a:latin typeface="Lucida Sans Unicode"/>
                <a:cs typeface="Lucida Sans Unicode"/>
              </a:rPr>
              <a:t> </a:t>
            </a:r>
            <a:r>
              <a:rPr sz="2750" spc="20" dirty="0">
                <a:latin typeface="Lucida Sans Unicode"/>
                <a:cs typeface="Lucida Sans Unicode"/>
              </a:rPr>
              <a:t>forget</a:t>
            </a:r>
            <a:r>
              <a:rPr sz="2750" spc="-120" dirty="0">
                <a:latin typeface="Lucida Sans Unicode"/>
                <a:cs typeface="Lucida Sans Unicode"/>
              </a:rPr>
              <a:t> </a:t>
            </a:r>
            <a:r>
              <a:rPr sz="2750" spc="20" dirty="0">
                <a:latin typeface="Lucida Sans Unicode"/>
                <a:cs typeface="Lucida Sans Unicode"/>
              </a:rPr>
              <a:t>to</a:t>
            </a:r>
            <a:r>
              <a:rPr sz="2750" spc="-114" dirty="0">
                <a:latin typeface="Lucida Sans Unicode"/>
                <a:cs typeface="Lucida Sans Unicode"/>
              </a:rPr>
              <a:t> </a:t>
            </a:r>
            <a:r>
              <a:rPr sz="2750" spc="50" dirty="0">
                <a:latin typeface="Lucida Sans Unicode"/>
                <a:cs typeface="Lucida Sans Unicode"/>
              </a:rPr>
              <a:t>take</a:t>
            </a:r>
            <a:r>
              <a:rPr sz="2750" spc="-114" dirty="0">
                <a:latin typeface="Lucida Sans Unicode"/>
                <a:cs typeface="Lucida Sans Unicode"/>
              </a:rPr>
              <a:t> </a:t>
            </a:r>
            <a:r>
              <a:rPr sz="2750" spc="-20" dirty="0">
                <a:latin typeface="Lucida Sans Unicode"/>
                <a:cs typeface="Lucida Sans Unicode"/>
              </a:rPr>
              <a:t>their</a:t>
            </a:r>
            <a:r>
              <a:rPr sz="2750" spc="-120" dirty="0">
                <a:latin typeface="Lucida Sans Unicode"/>
                <a:cs typeface="Lucida Sans Unicode"/>
              </a:rPr>
              <a:t> </a:t>
            </a:r>
            <a:r>
              <a:rPr sz="2750" spc="95" dirty="0">
                <a:latin typeface="Lucida Sans Unicode"/>
                <a:cs typeface="Lucida Sans Unicode"/>
              </a:rPr>
              <a:t>medicine</a:t>
            </a:r>
            <a:r>
              <a:rPr sz="2750" spc="-114" dirty="0">
                <a:latin typeface="Lucida Sans Unicode"/>
                <a:cs typeface="Lucida Sans Unicode"/>
              </a:rPr>
              <a:t> </a:t>
            </a:r>
            <a:r>
              <a:rPr sz="2750" spc="60" dirty="0">
                <a:latin typeface="Lucida Sans Unicode"/>
                <a:cs typeface="Lucida Sans Unicode"/>
              </a:rPr>
              <a:t>on </a:t>
            </a:r>
            <a:r>
              <a:rPr sz="2750" spc="-855" dirty="0">
                <a:latin typeface="Lucida Sans Unicode"/>
                <a:cs typeface="Lucida Sans Unicode"/>
              </a:rPr>
              <a:t> </a:t>
            </a:r>
            <a:r>
              <a:rPr sz="2750" spc="-30" dirty="0">
                <a:latin typeface="Lucida Sans Unicode"/>
                <a:cs typeface="Lucida Sans Unicode"/>
              </a:rPr>
              <a:t>time.</a:t>
            </a:r>
            <a:endParaRPr sz="2750">
              <a:latin typeface="Lucida Sans Unicode"/>
              <a:cs typeface="Lucida Sans Unicode"/>
            </a:endParaRPr>
          </a:p>
          <a:p>
            <a:pPr marL="12700" marR="5080">
              <a:lnSpc>
                <a:spcPts val="3810"/>
              </a:lnSpc>
              <a:spcBef>
                <a:spcPts val="95"/>
              </a:spcBef>
            </a:pPr>
            <a:r>
              <a:rPr sz="2750" spc="20" dirty="0">
                <a:latin typeface="Lucida Sans Unicode"/>
                <a:cs typeface="Lucida Sans Unicode"/>
              </a:rPr>
              <a:t>Missed</a:t>
            </a:r>
            <a:r>
              <a:rPr sz="2750" spc="-120" dirty="0">
                <a:latin typeface="Lucida Sans Unicode"/>
                <a:cs typeface="Lucida Sans Unicode"/>
              </a:rPr>
              <a:t> </a:t>
            </a:r>
            <a:r>
              <a:rPr sz="2750" spc="-20" dirty="0">
                <a:latin typeface="Lucida Sans Unicode"/>
                <a:cs typeface="Lucida Sans Unicode"/>
              </a:rPr>
              <a:t>or</a:t>
            </a:r>
            <a:r>
              <a:rPr sz="2750" spc="-114" dirty="0">
                <a:latin typeface="Lucida Sans Unicode"/>
                <a:cs typeface="Lucida Sans Unicode"/>
              </a:rPr>
              <a:t> </a:t>
            </a:r>
            <a:r>
              <a:rPr sz="2750" spc="45" dirty="0">
                <a:latin typeface="Lucida Sans Unicode"/>
                <a:cs typeface="Lucida Sans Unicode"/>
              </a:rPr>
              <a:t>incorrect</a:t>
            </a:r>
            <a:r>
              <a:rPr sz="2750" spc="-114" dirty="0">
                <a:latin typeface="Lucida Sans Unicode"/>
                <a:cs typeface="Lucida Sans Unicode"/>
              </a:rPr>
              <a:t> </a:t>
            </a:r>
            <a:r>
              <a:rPr sz="2750" spc="80" dirty="0">
                <a:latin typeface="Lucida Sans Unicode"/>
                <a:cs typeface="Lucida Sans Unicode"/>
              </a:rPr>
              <a:t>doses</a:t>
            </a:r>
            <a:r>
              <a:rPr sz="2750" spc="-114" dirty="0">
                <a:latin typeface="Lucida Sans Unicode"/>
                <a:cs typeface="Lucida Sans Unicode"/>
              </a:rPr>
              <a:t> </a:t>
            </a:r>
            <a:r>
              <a:rPr sz="2750" spc="225" dirty="0">
                <a:latin typeface="Lucida Sans Unicode"/>
                <a:cs typeface="Lucida Sans Unicode"/>
              </a:rPr>
              <a:t>can</a:t>
            </a:r>
            <a:r>
              <a:rPr sz="2750" spc="-114" dirty="0">
                <a:latin typeface="Lucida Sans Unicode"/>
                <a:cs typeface="Lucida Sans Unicode"/>
              </a:rPr>
              <a:t> </a:t>
            </a:r>
            <a:r>
              <a:rPr sz="2750" spc="125" dirty="0">
                <a:latin typeface="Lucida Sans Unicode"/>
                <a:cs typeface="Lucida Sans Unicode"/>
              </a:rPr>
              <a:t>lead</a:t>
            </a:r>
            <a:r>
              <a:rPr sz="2750" spc="-120" dirty="0">
                <a:latin typeface="Lucida Sans Unicode"/>
                <a:cs typeface="Lucida Sans Unicode"/>
              </a:rPr>
              <a:t> </a:t>
            </a:r>
            <a:r>
              <a:rPr sz="2750" spc="20" dirty="0">
                <a:latin typeface="Lucida Sans Unicode"/>
                <a:cs typeface="Lucida Sans Unicode"/>
              </a:rPr>
              <a:t>to</a:t>
            </a:r>
            <a:r>
              <a:rPr sz="2750" spc="-114" dirty="0">
                <a:latin typeface="Lucida Sans Unicode"/>
                <a:cs typeface="Lucida Sans Unicode"/>
              </a:rPr>
              <a:t> </a:t>
            </a:r>
            <a:r>
              <a:rPr sz="2750" spc="5" dirty="0">
                <a:latin typeface="Lucida Sans Unicode"/>
                <a:cs typeface="Lucida Sans Unicode"/>
              </a:rPr>
              <a:t>serious </a:t>
            </a:r>
            <a:r>
              <a:rPr sz="2750" spc="-855" dirty="0">
                <a:latin typeface="Lucida Sans Unicode"/>
                <a:cs typeface="Lucida Sans Unicode"/>
              </a:rPr>
              <a:t> </a:t>
            </a:r>
            <a:r>
              <a:rPr sz="2750" spc="65" dirty="0">
                <a:latin typeface="Lucida Sans Unicode"/>
                <a:cs typeface="Lucida Sans Unicode"/>
              </a:rPr>
              <a:t>health</a:t>
            </a:r>
            <a:r>
              <a:rPr sz="2750" spc="-120" dirty="0">
                <a:latin typeface="Lucida Sans Unicode"/>
                <a:cs typeface="Lucida Sans Unicode"/>
              </a:rPr>
              <a:t> </a:t>
            </a:r>
            <a:r>
              <a:rPr sz="2750" spc="15" dirty="0">
                <a:latin typeface="Lucida Sans Unicode"/>
                <a:cs typeface="Lucida Sans Unicode"/>
              </a:rPr>
              <a:t>problems.</a:t>
            </a:r>
            <a:endParaRPr sz="275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8436" y="6152112"/>
            <a:ext cx="123227" cy="1232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8436" y="7093124"/>
            <a:ext cx="123227" cy="1232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5007" y="8140096"/>
            <a:ext cx="123825" cy="1238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16875" y="5028434"/>
            <a:ext cx="14119225" cy="432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8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400" spc="-175" dirty="0">
                <a:solidFill>
                  <a:srgbClr val="FFFFFF"/>
                </a:solidFill>
                <a:latin typeface="Arial Black"/>
                <a:cs typeface="Arial Black"/>
              </a:rPr>
              <a:t>ee</a:t>
            </a:r>
            <a:r>
              <a:rPr sz="3400" spc="35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340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200" dirty="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sz="3400" spc="-10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400" spc="-204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40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409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3400" spc="130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3400" spc="3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400" spc="-21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400" spc="-24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40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409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3400" spc="-10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400" spc="-240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3400" spc="-65" dirty="0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sz="3400" spc="-25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400" spc="-24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400" spc="-10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400" spc="-6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endParaRPr sz="3400">
              <a:latin typeface="Arial Black"/>
              <a:cs typeface="Arial Black"/>
            </a:endParaRPr>
          </a:p>
          <a:p>
            <a:pPr marL="593090" marR="3799204">
              <a:lnSpc>
                <a:spcPct val="114300"/>
              </a:lnSpc>
              <a:spcBef>
                <a:spcPts val="2915"/>
              </a:spcBef>
            </a:pPr>
            <a:r>
              <a:rPr sz="27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smart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required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ensure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accurate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timely </a:t>
            </a:r>
            <a:r>
              <a:rPr sz="2700" spc="-8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medicine</a:t>
            </a:r>
            <a:r>
              <a:rPr sz="27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intake.</a:t>
            </a:r>
            <a:endParaRPr sz="2700">
              <a:latin typeface="Lucida Sans Unicode"/>
              <a:cs typeface="Lucida Sans Unicode"/>
            </a:endParaRPr>
          </a:p>
          <a:p>
            <a:pPr marL="593090" marR="3863340">
              <a:lnSpc>
                <a:spcPct val="114300"/>
              </a:lnSpc>
            </a:pPr>
            <a:r>
              <a:rPr sz="27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Especially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useful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elderly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people,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patients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memory </a:t>
            </a:r>
            <a:r>
              <a:rPr sz="2700" spc="-8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issues,</a:t>
            </a:r>
            <a:r>
              <a:rPr sz="27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chronic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disease</a:t>
            </a:r>
            <a:r>
              <a:rPr sz="27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management.</a:t>
            </a:r>
            <a:endParaRPr sz="2700">
              <a:latin typeface="Lucida Sans Unicode"/>
              <a:cs typeface="Lucida Sans Unicode"/>
            </a:endParaRPr>
          </a:p>
          <a:p>
            <a:pPr marL="612775" marR="5080">
              <a:lnSpc>
                <a:spcPct val="115700"/>
              </a:lnSpc>
              <a:spcBef>
                <a:spcPts val="805"/>
              </a:spcBef>
            </a:pPr>
            <a:r>
              <a:rPr sz="27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Studies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suggest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3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280" dirty="0">
                <a:solidFill>
                  <a:srgbClr val="FFFFFF"/>
                </a:solidFill>
                <a:latin typeface="Lucida Sans Unicode"/>
                <a:cs typeface="Lucida Sans Unicode"/>
              </a:rPr>
              <a:t>10%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increase</a:t>
            </a:r>
            <a:r>
              <a:rPr sz="27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medication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adherence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lead</a:t>
            </a:r>
            <a:r>
              <a:rPr sz="27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570" dirty="0">
                <a:solidFill>
                  <a:srgbClr val="FFFFFF"/>
                </a:solidFill>
                <a:latin typeface="Lucida Sans Unicode"/>
                <a:cs typeface="Lucida Sans Unicode"/>
              </a:rPr>
              <a:t>11% </a:t>
            </a:r>
            <a:r>
              <a:rPr sz="2700" spc="-5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reduction </a:t>
            </a:r>
            <a:r>
              <a:rPr sz="27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7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emergency </a:t>
            </a:r>
            <a:r>
              <a:rPr sz="27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room </a:t>
            </a:r>
            <a:r>
              <a:rPr sz="27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visits </a:t>
            </a:r>
            <a:r>
              <a:rPr sz="27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700" spc="32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7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6% </a:t>
            </a:r>
            <a:r>
              <a:rPr sz="27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decrease </a:t>
            </a:r>
            <a:r>
              <a:rPr sz="27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7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avoidable </a:t>
            </a:r>
            <a:r>
              <a:rPr sz="27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hospitalizations.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86458" y="0"/>
            <a:ext cx="3801540" cy="294211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97500" y="4142899"/>
            <a:ext cx="114300" cy="4381500"/>
            <a:chOff x="5297500" y="4142899"/>
            <a:chExt cx="114300" cy="43815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500" y="4142899"/>
              <a:ext cx="114300" cy="114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500" y="5209699"/>
              <a:ext cx="114300" cy="114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500" y="6809899"/>
              <a:ext cx="114300" cy="114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500" y="8410099"/>
              <a:ext cx="114300" cy="1142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463415" marR="515620">
              <a:lnSpc>
                <a:spcPct val="134600"/>
              </a:lnSpc>
              <a:spcBef>
                <a:spcPts val="90"/>
              </a:spcBef>
            </a:pPr>
            <a:r>
              <a:rPr b="1" spc="85" dirty="0">
                <a:latin typeface="Trebuchet MS"/>
                <a:cs typeface="Trebuchet MS"/>
              </a:rPr>
              <a:t>To</a:t>
            </a:r>
            <a:r>
              <a:rPr b="1" spc="-220" dirty="0">
                <a:latin typeface="Trebuchet MS"/>
                <a:cs typeface="Trebuchet MS"/>
              </a:rPr>
              <a:t> </a:t>
            </a:r>
            <a:r>
              <a:rPr b="1" spc="204" dirty="0">
                <a:latin typeface="Trebuchet MS"/>
                <a:cs typeface="Trebuchet MS"/>
              </a:rPr>
              <a:t>improve</a:t>
            </a:r>
            <a:r>
              <a:rPr b="1" spc="-215" dirty="0">
                <a:latin typeface="Trebuchet MS"/>
                <a:cs typeface="Trebuchet MS"/>
              </a:rPr>
              <a:t> </a:t>
            </a:r>
            <a:r>
              <a:rPr b="1" spc="204" dirty="0">
                <a:latin typeface="Trebuchet MS"/>
                <a:cs typeface="Trebuchet MS"/>
              </a:rPr>
              <a:t>medication</a:t>
            </a:r>
            <a:r>
              <a:rPr b="1" spc="-215" dirty="0">
                <a:latin typeface="Trebuchet MS"/>
                <a:cs typeface="Trebuchet MS"/>
              </a:rPr>
              <a:t> </a:t>
            </a:r>
            <a:r>
              <a:rPr b="1" spc="155" dirty="0">
                <a:latin typeface="Trebuchet MS"/>
                <a:cs typeface="Trebuchet MS"/>
              </a:rPr>
              <a:t>adherence:</a:t>
            </a:r>
            <a:r>
              <a:rPr b="1" spc="-45" dirty="0">
                <a:latin typeface="Trebuchet MS"/>
                <a:cs typeface="Trebuchet MS"/>
              </a:rPr>
              <a:t> </a:t>
            </a:r>
            <a:r>
              <a:rPr spc="-110" dirty="0"/>
              <a:t>It</a:t>
            </a:r>
            <a:r>
              <a:rPr spc="-55" dirty="0"/>
              <a:t> </a:t>
            </a:r>
            <a:r>
              <a:rPr spc="180" dirty="0"/>
              <a:t>helps</a:t>
            </a:r>
            <a:r>
              <a:rPr spc="-50" dirty="0"/>
              <a:t> </a:t>
            </a:r>
            <a:r>
              <a:rPr spc="140" dirty="0"/>
              <a:t>patients</a:t>
            </a:r>
            <a:r>
              <a:rPr spc="-55" dirty="0"/>
              <a:t> </a:t>
            </a:r>
            <a:r>
              <a:rPr spc="120" dirty="0"/>
              <a:t>take</a:t>
            </a:r>
            <a:r>
              <a:rPr spc="-50" dirty="0"/>
              <a:t> </a:t>
            </a:r>
            <a:r>
              <a:rPr spc="120" dirty="0"/>
              <a:t>the</a:t>
            </a:r>
            <a:r>
              <a:rPr spc="-55" dirty="0"/>
              <a:t> </a:t>
            </a:r>
            <a:r>
              <a:rPr spc="80" dirty="0"/>
              <a:t>right </a:t>
            </a:r>
            <a:r>
              <a:rPr spc="-765" dirty="0"/>
              <a:t> </a:t>
            </a:r>
            <a:r>
              <a:rPr spc="280" dirty="0"/>
              <a:t>dose</a:t>
            </a:r>
            <a:r>
              <a:rPr spc="-65" dirty="0"/>
              <a:t> </a:t>
            </a:r>
            <a:r>
              <a:rPr spc="155" dirty="0"/>
              <a:t>at</a:t>
            </a:r>
            <a:r>
              <a:rPr spc="-65" dirty="0"/>
              <a:t> </a:t>
            </a:r>
            <a:r>
              <a:rPr spc="120" dirty="0"/>
              <a:t>the</a:t>
            </a:r>
            <a:r>
              <a:rPr spc="-60" dirty="0"/>
              <a:t> </a:t>
            </a:r>
            <a:r>
              <a:rPr spc="80" dirty="0"/>
              <a:t>right</a:t>
            </a:r>
            <a:r>
              <a:rPr spc="-65" dirty="0"/>
              <a:t> </a:t>
            </a:r>
            <a:r>
              <a:rPr dirty="0"/>
              <a:t>time,</a:t>
            </a:r>
            <a:r>
              <a:rPr spc="-60" dirty="0"/>
              <a:t> </a:t>
            </a:r>
            <a:r>
              <a:rPr spc="200" dirty="0"/>
              <a:t>reducing</a:t>
            </a:r>
            <a:r>
              <a:rPr spc="-65" dirty="0"/>
              <a:t> </a:t>
            </a:r>
            <a:r>
              <a:rPr spc="250" dirty="0"/>
              <a:t>missed</a:t>
            </a:r>
            <a:r>
              <a:rPr spc="-60" dirty="0"/>
              <a:t> </a:t>
            </a:r>
            <a:r>
              <a:rPr spc="114" dirty="0"/>
              <a:t>or</a:t>
            </a:r>
            <a:r>
              <a:rPr spc="-65" dirty="0"/>
              <a:t> </a:t>
            </a:r>
            <a:r>
              <a:rPr spc="114" dirty="0"/>
              <a:t>incorrect</a:t>
            </a:r>
            <a:r>
              <a:rPr spc="-60" dirty="0"/>
              <a:t> </a:t>
            </a:r>
            <a:r>
              <a:rPr spc="155" dirty="0"/>
              <a:t>doses.</a:t>
            </a:r>
          </a:p>
          <a:p>
            <a:pPr marL="4463415" marR="601345">
              <a:lnSpc>
                <a:spcPct val="134600"/>
              </a:lnSpc>
            </a:pPr>
            <a:r>
              <a:rPr b="1" spc="85" dirty="0">
                <a:latin typeface="Trebuchet MS"/>
                <a:cs typeface="Trebuchet MS"/>
              </a:rPr>
              <a:t>To</a:t>
            </a:r>
            <a:r>
              <a:rPr b="1" spc="-220" dirty="0">
                <a:latin typeface="Trebuchet MS"/>
                <a:cs typeface="Trebuchet MS"/>
              </a:rPr>
              <a:t> </a:t>
            </a:r>
            <a:r>
              <a:rPr b="1" spc="165" dirty="0">
                <a:latin typeface="Trebuchet MS"/>
                <a:cs typeface="Trebuchet MS"/>
              </a:rPr>
              <a:t>provide</a:t>
            </a:r>
            <a:r>
              <a:rPr b="1" spc="-220" dirty="0">
                <a:latin typeface="Trebuchet MS"/>
                <a:cs typeface="Trebuchet MS"/>
              </a:rPr>
              <a:t> </a:t>
            </a:r>
            <a:r>
              <a:rPr b="1" spc="185" dirty="0">
                <a:latin typeface="Trebuchet MS"/>
                <a:cs typeface="Trebuchet MS"/>
              </a:rPr>
              <a:t>reminders</a:t>
            </a:r>
            <a:r>
              <a:rPr b="1" spc="-220" dirty="0">
                <a:latin typeface="Trebuchet MS"/>
                <a:cs typeface="Trebuchet MS"/>
              </a:rPr>
              <a:t> </a:t>
            </a:r>
            <a:r>
              <a:rPr b="1" spc="305" dirty="0">
                <a:latin typeface="Trebuchet MS"/>
                <a:cs typeface="Trebuchet MS"/>
              </a:rPr>
              <a:t>and</a:t>
            </a:r>
            <a:r>
              <a:rPr b="1" spc="-220" dirty="0">
                <a:latin typeface="Trebuchet MS"/>
                <a:cs typeface="Trebuchet MS"/>
              </a:rPr>
              <a:t> </a:t>
            </a:r>
            <a:r>
              <a:rPr b="1" spc="100" dirty="0">
                <a:latin typeface="Trebuchet MS"/>
                <a:cs typeface="Trebuchet MS"/>
              </a:rPr>
              <a:t>alerts:</a:t>
            </a:r>
            <a:r>
              <a:rPr b="1" spc="-55" dirty="0">
                <a:latin typeface="Trebuchet MS"/>
                <a:cs typeface="Trebuchet MS"/>
              </a:rPr>
              <a:t> </a:t>
            </a:r>
            <a:r>
              <a:rPr spc="-110" dirty="0"/>
              <a:t>It</a:t>
            </a:r>
            <a:r>
              <a:rPr spc="-60" dirty="0"/>
              <a:t> </a:t>
            </a:r>
            <a:r>
              <a:rPr spc="270" dirty="0"/>
              <a:t>sends</a:t>
            </a:r>
            <a:r>
              <a:rPr spc="-55" dirty="0"/>
              <a:t> </a:t>
            </a:r>
            <a:r>
              <a:rPr spc="105" dirty="0"/>
              <a:t>notifications</a:t>
            </a:r>
            <a:r>
              <a:rPr spc="-60" dirty="0"/>
              <a:t> </a:t>
            </a:r>
            <a:r>
              <a:rPr spc="100" dirty="0"/>
              <a:t>to</a:t>
            </a:r>
            <a:r>
              <a:rPr spc="-55" dirty="0"/>
              <a:t> </a:t>
            </a:r>
            <a:r>
              <a:rPr spc="140" dirty="0"/>
              <a:t>patients </a:t>
            </a:r>
            <a:r>
              <a:rPr spc="-770" dirty="0"/>
              <a:t> </a:t>
            </a:r>
            <a:r>
              <a:rPr spc="165" dirty="0"/>
              <a:t>and/or</a:t>
            </a:r>
            <a:r>
              <a:rPr spc="-65" dirty="0"/>
              <a:t> </a:t>
            </a:r>
            <a:r>
              <a:rPr spc="180" dirty="0"/>
              <a:t>caregivers</a:t>
            </a:r>
            <a:r>
              <a:rPr spc="-60" dirty="0"/>
              <a:t> </a:t>
            </a:r>
            <a:r>
              <a:rPr spc="229" dirty="0"/>
              <a:t>when</a:t>
            </a:r>
            <a:r>
              <a:rPr spc="-65" dirty="0"/>
              <a:t> </a:t>
            </a:r>
            <a:r>
              <a:rPr spc="5" dirty="0"/>
              <a:t>it's</a:t>
            </a:r>
            <a:r>
              <a:rPr spc="-60" dirty="0"/>
              <a:t> </a:t>
            </a:r>
            <a:r>
              <a:rPr spc="125" dirty="0"/>
              <a:t>time</a:t>
            </a:r>
            <a:r>
              <a:rPr spc="-65" dirty="0"/>
              <a:t> </a:t>
            </a:r>
            <a:r>
              <a:rPr spc="40" dirty="0"/>
              <a:t>for</a:t>
            </a:r>
            <a:r>
              <a:rPr spc="-60" dirty="0"/>
              <a:t> </a:t>
            </a:r>
            <a:r>
              <a:rPr spc="415" dirty="0"/>
              <a:t>a</a:t>
            </a:r>
            <a:r>
              <a:rPr spc="-60" dirty="0"/>
              <a:t> </a:t>
            </a:r>
            <a:r>
              <a:rPr spc="280" dirty="0"/>
              <a:t>dose</a:t>
            </a:r>
            <a:r>
              <a:rPr spc="-65" dirty="0"/>
              <a:t> </a:t>
            </a:r>
            <a:r>
              <a:rPr spc="114" dirty="0"/>
              <a:t>or</a:t>
            </a:r>
            <a:r>
              <a:rPr spc="-60" dirty="0"/>
              <a:t> </a:t>
            </a:r>
            <a:r>
              <a:rPr spc="-125" dirty="0"/>
              <a:t>if</a:t>
            </a:r>
            <a:r>
              <a:rPr spc="-65" dirty="0"/>
              <a:t> </a:t>
            </a:r>
            <a:r>
              <a:rPr spc="415" dirty="0"/>
              <a:t>a</a:t>
            </a:r>
            <a:r>
              <a:rPr spc="-60" dirty="0"/>
              <a:t> </a:t>
            </a:r>
            <a:r>
              <a:rPr spc="280" dirty="0"/>
              <a:t>dose</a:t>
            </a:r>
            <a:r>
              <a:rPr spc="-60" dirty="0"/>
              <a:t> </a:t>
            </a:r>
            <a:r>
              <a:rPr spc="315" dirty="0"/>
              <a:t>has</a:t>
            </a:r>
            <a:r>
              <a:rPr spc="-65" dirty="0"/>
              <a:t> </a:t>
            </a:r>
            <a:r>
              <a:rPr spc="250" dirty="0"/>
              <a:t>been </a:t>
            </a:r>
            <a:r>
              <a:rPr spc="254" dirty="0"/>
              <a:t> </a:t>
            </a:r>
            <a:r>
              <a:rPr spc="145" dirty="0"/>
              <a:t>missed.</a:t>
            </a:r>
          </a:p>
          <a:p>
            <a:pPr marL="4463415" marR="155575">
              <a:lnSpc>
                <a:spcPct val="134600"/>
              </a:lnSpc>
            </a:pPr>
            <a:r>
              <a:rPr b="1" spc="85" dirty="0">
                <a:latin typeface="Trebuchet MS"/>
                <a:cs typeface="Trebuchet MS"/>
              </a:rPr>
              <a:t>To </a:t>
            </a:r>
            <a:r>
              <a:rPr b="1" spc="180" dirty="0">
                <a:latin typeface="Trebuchet MS"/>
                <a:cs typeface="Trebuchet MS"/>
              </a:rPr>
              <a:t>track </a:t>
            </a:r>
            <a:r>
              <a:rPr b="1" spc="204" dirty="0">
                <a:latin typeface="Trebuchet MS"/>
                <a:cs typeface="Trebuchet MS"/>
              </a:rPr>
              <a:t>medication </a:t>
            </a:r>
            <a:r>
              <a:rPr b="1" spc="229" dirty="0">
                <a:latin typeface="Trebuchet MS"/>
                <a:cs typeface="Trebuchet MS"/>
              </a:rPr>
              <a:t>usage: </a:t>
            </a:r>
            <a:r>
              <a:rPr spc="-110" dirty="0"/>
              <a:t>It </a:t>
            </a:r>
            <a:r>
              <a:rPr spc="190" dirty="0"/>
              <a:t>records </a:t>
            </a:r>
            <a:r>
              <a:rPr spc="325" dirty="0"/>
              <a:t>and </a:t>
            </a:r>
            <a:r>
              <a:rPr spc="220" dirty="0"/>
              <a:t>logs </a:t>
            </a:r>
            <a:r>
              <a:rPr spc="195" dirty="0"/>
              <a:t>medication </a:t>
            </a:r>
            <a:r>
              <a:rPr spc="10" dirty="0"/>
              <a:t>intake, </a:t>
            </a:r>
            <a:r>
              <a:rPr spc="-770" dirty="0"/>
              <a:t> </a:t>
            </a:r>
            <a:r>
              <a:rPr spc="175" dirty="0"/>
              <a:t>which</a:t>
            </a:r>
            <a:r>
              <a:rPr spc="-65" dirty="0"/>
              <a:t> </a:t>
            </a:r>
            <a:r>
              <a:rPr spc="325" dirty="0"/>
              <a:t>can</a:t>
            </a:r>
            <a:r>
              <a:rPr spc="-65" dirty="0"/>
              <a:t> </a:t>
            </a:r>
            <a:r>
              <a:rPr spc="275" dirty="0"/>
              <a:t>be</a:t>
            </a:r>
            <a:r>
              <a:rPr spc="-65" dirty="0"/>
              <a:t> </a:t>
            </a:r>
            <a:r>
              <a:rPr spc="235" dirty="0"/>
              <a:t>shared</a:t>
            </a:r>
            <a:r>
              <a:rPr spc="-65" dirty="0"/>
              <a:t> </a:t>
            </a:r>
            <a:r>
              <a:rPr spc="55" dirty="0"/>
              <a:t>with</a:t>
            </a:r>
            <a:r>
              <a:rPr spc="-65" dirty="0"/>
              <a:t> </a:t>
            </a:r>
            <a:r>
              <a:rPr spc="175" dirty="0"/>
              <a:t>healthcare</a:t>
            </a:r>
            <a:r>
              <a:rPr spc="-65" dirty="0"/>
              <a:t> </a:t>
            </a:r>
            <a:r>
              <a:rPr spc="150" dirty="0"/>
              <a:t>providers</a:t>
            </a:r>
            <a:r>
              <a:rPr spc="-65" dirty="0"/>
              <a:t> </a:t>
            </a:r>
            <a:r>
              <a:rPr spc="100" dirty="0"/>
              <a:t>to</a:t>
            </a:r>
            <a:r>
              <a:rPr spc="-65" dirty="0"/>
              <a:t> </a:t>
            </a:r>
            <a:r>
              <a:rPr spc="150" dirty="0"/>
              <a:t>monitor</a:t>
            </a:r>
            <a:r>
              <a:rPr spc="-65" dirty="0"/>
              <a:t> </a:t>
            </a:r>
            <a:r>
              <a:rPr spc="140" dirty="0"/>
              <a:t>treatment </a:t>
            </a:r>
            <a:r>
              <a:rPr spc="-770" dirty="0"/>
              <a:t> </a:t>
            </a:r>
            <a:r>
              <a:rPr spc="85" dirty="0"/>
              <a:t>effectiveness.</a:t>
            </a:r>
          </a:p>
          <a:p>
            <a:pPr marL="4463415" marR="5080">
              <a:lnSpc>
                <a:spcPct val="134600"/>
              </a:lnSpc>
              <a:spcBef>
                <a:spcPts val="5"/>
              </a:spcBef>
            </a:pPr>
            <a:r>
              <a:rPr b="1" spc="85" dirty="0">
                <a:latin typeface="Trebuchet MS"/>
                <a:cs typeface="Trebuchet MS"/>
              </a:rPr>
              <a:t>To</a:t>
            </a:r>
            <a:r>
              <a:rPr b="1" spc="-225" dirty="0">
                <a:latin typeface="Trebuchet MS"/>
                <a:cs typeface="Trebuchet MS"/>
              </a:rPr>
              <a:t> </a:t>
            </a:r>
            <a:r>
              <a:rPr b="1" spc="155" dirty="0">
                <a:latin typeface="Trebuchet MS"/>
                <a:cs typeface="Trebuchet MS"/>
              </a:rPr>
              <a:t>prevent</a:t>
            </a:r>
            <a:r>
              <a:rPr b="1" spc="-220" dirty="0">
                <a:latin typeface="Trebuchet MS"/>
                <a:cs typeface="Trebuchet MS"/>
              </a:rPr>
              <a:t> </a:t>
            </a:r>
            <a:r>
              <a:rPr b="1" spc="175" dirty="0">
                <a:latin typeface="Trebuchet MS"/>
                <a:cs typeface="Trebuchet MS"/>
              </a:rPr>
              <a:t>overdosing:</a:t>
            </a:r>
            <a:r>
              <a:rPr b="1" spc="-60" dirty="0">
                <a:latin typeface="Trebuchet MS"/>
                <a:cs typeface="Trebuchet MS"/>
              </a:rPr>
              <a:t> </a:t>
            </a:r>
            <a:r>
              <a:rPr spc="125" dirty="0"/>
              <a:t>By</a:t>
            </a:r>
            <a:r>
              <a:rPr spc="-60" dirty="0"/>
              <a:t> </a:t>
            </a:r>
            <a:r>
              <a:rPr spc="210" dirty="0"/>
              <a:t>dispensing</a:t>
            </a:r>
            <a:r>
              <a:rPr spc="-60" dirty="0"/>
              <a:t> </a:t>
            </a:r>
            <a:r>
              <a:rPr spc="130" dirty="0"/>
              <a:t>only</a:t>
            </a:r>
            <a:r>
              <a:rPr spc="-60" dirty="0"/>
              <a:t> </a:t>
            </a:r>
            <a:r>
              <a:rPr spc="120" dirty="0"/>
              <a:t>the</a:t>
            </a:r>
            <a:r>
              <a:rPr spc="-65" dirty="0"/>
              <a:t> </a:t>
            </a:r>
            <a:r>
              <a:rPr spc="225" dirty="0"/>
              <a:t>scheduled</a:t>
            </a:r>
            <a:r>
              <a:rPr spc="-60" dirty="0"/>
              <a:t> </a:t>
            </a:r>
            <a:r>
              <a:rPr spc="280" dirty="0"/>
              <a:t>dose</a:t>
            </a:r>
            <a:r>
              <a:rPr spc="-60" dirty="0"/>
              <a:t> </a:t>
            </a:r>
            <a:r>
              <a:rPr spc="155" dirty="0"/>
              <a:t>at</a:t>
            </a:r>
            <a:r>
              <a:rPr spc="-65" dirty="0"/>
              <a:t> </a:t>
            </a:r>
            <a:r>
              <a:rPr spc="120" dirty="0"/>
              <a:t>the </a:t>
            </a:r>
            <a:r>
              <a:rPr spc="-765" dirty="0"/>
              <a:t> </a:t>
            </a:r>
            <a:r>
              <a:rPr spc="225" dirty="0"/>
              <a:t>scheduled</a:t>
            </a:r>
            <a:r>
              <a:rPr spc="-70" dirty="0"/>
              <a:t> </a:t>
            </a:r>
            <a:r>
              <a:rPr dirty="0"/>
              <a:t>time,</a:t>
            </a:r>
            <a:r>
              <a:rPr spc="-65" dirty="0"/>
              <a:t> </a:t>
            </a:r>
            <a:r>
              <a:rPr spc="-120" dirty="0"/>
              <a:t>it</a:t>
            </a:r>
            <a:r>
              <a:rPr spc="-65" dirty="0"/>
              <a:t> </a:t>
            </a:r>
            <a:r>
              <a:rPr spc="180" dirty="0"/>
              <a:t>helps</a:t>
            </a:r>
            <a:r>
              <a:rPr spc="-65" dirty="0"/>
              <a:t> </a:t>
            </a:r>
            <a:r>
              <a:rPr spc="145" dirty="0"/>
              <a:t>prevent</a:t>
            </a:r>
            <a:r>
              <a:rPr spc="-70" dirty="0"/>
              <a:t> </a:t>
            </a:r>
            <a:r>
              <a:rPr spc="185" dirty="0"/>
              <a:t>accidental</a:t>
            </a:r>
            <a:r>
              <a:rPr spc="-65" dirty="0"/>
              <a:t> </a:t>
            </a:r>
            <a:r>
              <a:rPr spc="155" dirty="0"/>
              <a:t>overdoses.</a:t>
            </a: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86458" y="7050820"/>
            <a:ext cx="3801540" cy="323617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0"/>
            <a:ext cx="10765790" cy="10287000"/>
            <a:chOff x="0" y="0"/>
            <a:chExt cx="10765790" cy="10287000"/>
          </a:xfrm>
        </p:grpSpPr>
        <p:sp>
          <p:nvSpPr>
            <p:cNvPr id="12" name="object 12"/>
            <p:cNvSpPr/>
            <p:nvPr/>
          </p:nvSpPr>
          <p:spPr>
            <a:xfrm>
              <a:off x="745591" y="4740414"/>
              <a:ext cx="3583940" cy="3816350"/>
            </a:xfrm>
            <a:custGeom>
              <a:avLst/>
              <a:gdLst/>
              <a:ahLst/>
              <a:cxnLst/>
              <a:rect l="l" t="t" r="r" b="b"/>
              <a:pathLst>
                <a:path w="3583940" h="3816350">
                  <a:moveTo>
                    <a:pt x="1746580" y="2002002"/>
                  </a:moveTo>
                  <a:lnTo>
                    <a:pt x="1702142" y="1964969"/>
                  </a:lnTo>
                  <a:lnTo>
                    <a:pt x="1655787" y="1928317"/>
                  </a:lnTo>
                  <a:lnTo>
                    <a:pt x="1604378" y="1889760"/>
                  </a:lnTo>
                  <a:lnTo>
                    <a:pt x="1553171" y="1853488"/>
                  </a:lnTo>
                  <a:lnTo>
                    <a:pt x="1502257" y="1819490"/>
                  </a:lnTo>
                  <a:lnTo>
                    <a:pt x="1451724" y="1787740"/>
                  </a:lnTo>
                  <a:lnTo>
                    <a:pt x="1401635" y="1758226"/>
                  </a:lnTo>
                  <a:lnTo>
                    <a:pt x="1352092" y="1730933"/>
                  </a:lnTo>
                  <a:lnTo>
                    <a:pt x="1303185" y="1705838"/>
                  </a:lnTo>
                  <a:lnTo>
                    <a:pt x="1254975" y="1682915"/>
                  </a:lnTo>
                  <a:lnTo>
                    <a:pt x="1207566" y="1662163"/>
                  </a:lnTo>
                  <a:lnTo>
                    <a:pt x="1161046" y="1643557"/>
                  </a:lnTo>
                  <a:lnTo>
                    <a:pt x="1115479" y="1627073"/>
                  </a:lnTo>
                  <a:lnTo>
                    <a:pt x="1070965" y="1612696"/>
                  </a:lnTo>
                  <a:lnTo>
                    <a:pt x="1027582" y="1600415"/>
                  </a:lnTo>
                  <a:lnTo>
                    <a:pt x="985418" y="1590205"/>
                  </a:lnTo>
                  <a:lnTo>
                    <a:pt x="944562" y="1582039"/>
                  </a:lnTo>
                  <a:lnTo>
                    <a:pt x="905090" y="1575930"/>
                  </a:lnTo>
                  <a:lnTo>
                    <a:pt x="867092" y="1571828"/>
                  </a:lnTo>
                  <a:lnTo>
                    <a:pt x="830643" y="1569720"/>
                  </a:lnTo>
                  <a:lnTo>
                    <a:pt x="181317" y="2411501"/>
                  </a:lnTo>
                  <a:lnTo>
                    <a:pt x="153123" y="2450173"/>
                  </a:lnTo>
                  <a:lnTo>
                    <a:pt x="127342" y="2489860"/>
                  </a:lnTo>
                  <a:lnTo>
                    <a:pt x="103974" y="2530475"/>
                  </a:lnTo>
                  <a:lnTo>
                    <a:pt x="82994" y="2571915"/>
                  </a:lnTo>
                  <a:lnTo>
                    <a:pt x="64414" y="2614091"/>
                  </a:lnTo>
                  <a:lnTo>
                    <a:pt x="48183" y="2656903"/>
                  </a:lnTo>
                  <a:lnTo>
                    <a:pt x="34328" y="2700274"/>
                  </a:lnTo>
                  <a:lnTo>
                    <a:pt x="22821" y="2744101"/>
                  </a:lnTo>
                  <a:lnTo>
                    <a:pt x="13639" y="2788285"/>
                  </a:lnTo>
                  <a:lnTo>
                    <a:pt x="6781" y="2832735"/>
                  </a:lnTo>
                  <a:lnTo>
                    <a:pt x="2247" y="2877375"/>
                  </a:lnTo>
                  <a:lnTo>
                    <a:pt x="0" y="2922079"/>
                  </a:lnTo>
                  <a:lnTo>
                    <a:pt x="38" y="2966783"/>
                  </a:lnTo>
                  <a:lnTo>
                    <a:pt x="2362" y="3011386"/>
                  </a:lnTo>
                  <a:lnTo>
                    <a:pt x="6946" y="3055797"/>
                  </a:lnTo>
                  <a:lnTo>
                    <a:pt x="13779" y="3099905"/>
                  </a:lnTo>
                  <a:lnTo>
                    <a:pt x="22860" y="3143631"/>
                  </a:lnTo>
                  <a:lnTo>
                    <a:pt x="34163" y="3186887"/>
                  </a:lnTo>
                  <a:lnTo>
                    <a:pt x="47675" y="3229572"/>
                  </a:lnTo>
                  <a:lnTo>
                    <a:pt x="63398" y="3271596"/>
                  </a:lnTo>
                  <a:lnTo>
                    <a:pt x="81305" y="3312858"/>
                  </a:lnTo>
                  <a:lnTo>
                    <a:pt x="101396" y="3353270"/>
                  </a:lnTo>
                  <a:lnTo>
                    <a:pt x="123659" y="3392741"/>
                  </a:lnTo>
                  <a:lnTo>
                    <a:pt x="148069" y="3431171"/>
                  </a:lnTo>
                  <a:lnTo>
                    <a:pt x="174637" y="3468484"/>
                  </a:lnTo>
                  <a:lnTo>
                    <a:pt x="203327" y="3504565"/>
                  </a:lnTo>
                  <a:lnTo>
                    <a:pt x="234137" y="3539325"/>
                  </a:lnTo>
                  <a:lnTo>
                    <a:pt x="267055" y="3572675"/>
                  </a:lnTo>
                  <a:lnTo>
                    <a:pt x="302056" y="3604539"/>
                  </a:lnTo>
                  <a:lnTo>
                    <a:pt x="339153" y="3634790"/>
                  </a:lnTo>
                  <a:lnTo>
                    <a:pt x="377748" y="3662921"/>
                  </a:lnTo>
                  <a:lnTo>
                    <a:pt x="417334" y="3688651"/>
                  </a:lnTo>
                  <a:lnTo>
                    <a:pt x="457847" y="3711981"/>
                  </a:lnTo>
                  <a:lnTo>
                    <a:pt x="499173" y="3732936"/>
                  </a:lnTo>
                  <a:lnTo>
                    <a:pt x="541235" y="3751516"/>
                  </a:lnTo>
                  <a:lnTo>
                    <a:pt x="583946" y="3767734"/>
                  </a:lnTo>
                  <a:lnTo>
                    <a:pt x="627189" y="3781602"/>
                  </a:lnTo>
                  <a:lnTo>
                    <a:pt x="670890" y="3793134"/>
                  </a:lnTo>
                  <a:lnTo>
                    <a:pt x="714959" y="3802354"/>
                  </a:lnTo>
                  <a:lnTo>
                    <a:pt x="759294" y="3809250"/>
                  </a:lnTo>
                  <a:lnTo>
                    <a:pt x="803795" y="3813848"/>
                  </a:lnTo>
                  <a:lnTo>
                    <a:pt x="848385" y="3816159"/>
                  </a:lnTo>
                  <a:lnTo>
                    <a:pt x="892975" y="3816197"/>
                  </a:lnTo>
                  <a:lnTo>
                    <a:pt x="937463" y="3813975"/>
                  </a:lnTo>
                  <a:lnTo>
                    <a:pt x="981748" y="3809492"/>
                  </a:lnTo>
                  <a:lnTo>
                    <a:pt x="1025753" y="3802773"/>
                  </a:lnTo>
                  <a:lnTo>
                    <a:pt x="1069378" y="3793833"/>
                  </a:lnTo>
                  <a:lnTo>
                    <a:pt x="1112532" y="3782669"/>
                  </a:lnTo>
                  <a:lnTo>
                    <a:pt x="1155128" y="3769296"/>
                  </a:lnTo>
                  <a:lnTo>
                    <a:pt x="1197063" y="3753739"/>
                  </a:lnTo>
                  <a:lnTo>
                    <a:pt x="1238250" y="3735997"/>
                  </a:lnTo>
                  <a:lnTo>
                    <a:pt x="1278610" y="3716083"/>
                  </a:lnTo>
                  <a:lnTo>
                    <a:pt x="1318018" y="3694011"/>
                  </a:lnTo>
                  <a:lnTo>
                    <a:pt x="1356410" y="3669804"/>
                  </a:lnTo>
                  <a:lnTo>
                    <a:pt x="1393685" y="3643452"/>
                  </a:lnTo>
                  <a:lnTo>
                    <a:pt x="1429753" y="3614991"/>
                  </a:lnTo>
                  <a:lnTo>
                    <a:pt x="1464513" y="3584410"/>
                  </a:lnTo>
                  <a:lnTo>
                    <a:pt x="1497876" y="3551745"/>
                  </a:lnTo>
                  <a:lnTo>
                    <a:pt x="1529765" y="3516985"/>
                  </a:lnTo>
                  <a:lnTo>
                    <a:pt x="1560055" y="3480143"/>
                  </a:lnTo>
                  <a:lnTo>
                    <a:pt x="1514322" y="3449929"/>
                  </a:lnTo>
                  <a:lnTo>
                    <a:pt x="1471561" y="3418192"/>
                  </a:lnTo>
                  <a:lnTo>
                    <a:pt x="1431912" y="3385007"/>
                  </a:lnTo>
                  <a:lnTo>
                    <a:pt x="1395476" y="3350450"/>
                  </a:lnTo>
                  <a:lnTo>
                    <a:pt x="1362379" y="3314585"/>
                  </a:lnTo>
                  <a:lnTo>
                    <a:pt x="1332750" y="3277489"/>
                  </a:lnTo>
                  <a:lnTo>
                    <a:pt x="1306677" y="3239211"/>
                  </a:lnTo>
                  <a:lnTo>
                    <a:pt x="1284300" y="3199815"/>
                  </a:lnTo>
                  <a:lnTo>
                    <a:pt x="1265720" y="3159404"/>
                  </a:lnTo>
                  <a:lnTo>
                    <a:pt x="1251064" y="3118002"/>
                  </a:lnTo>
                  <a:lnTo>
                    <a:pt x="1240459" y="3075711"/>
                  </a:lnTo>
                  <a:lnTo>
                    <a:pt x="1234008" y="3032582"/>
                  </a:lnTo>
                  <a:lnTo>
                    <a:pt x="1231823" y="2988691"/>
                  </a:lnTo>
                  <a:lnTo>
                    <a:pt x="1231823" y="2588145"/>
                  </a:lnTo>
                  <a:lnTo>
                    <a:pt x="1233893" y="2545308"/>
                  </a:lnTo>
                  <a:lnTo>
                    <a:pt x="1240040" y="2503208"/>
                  </a:lnTo>
                  <a:lnTo>
                    <a:pt x="1250137" y="2461895"/>
                  </a:lnTo>
                  <a:lnTo>
                    <a:pt x="1264081" y="2421432"/>
                  </a:lnTo>
                  <a:lnTo>
                    <a:pt x="1281772" y="2381897"/>
                  </a:lnTo>
                  <a:lnTo>
                    <a:pt x="1303096" y="2343340"/>
                  </a:lnTo>
                  <a:lnTo>
                    <a:pt x="1327937" y="2305837"/>
                  </a:lnTo>
                  <a:lnTo>
                    <a:pt x="1356207" y="2269439"/>
                  </a:lnTo>
                  <a:lnTo>
                    <a:pt x="1387792" y="2234209"/>
                  </a:lnTo>
                  <a:lnTo>
                    <a:pt x="1422565" y="2200211"/>
                  </a:lnTo>
                  <a:lnTo>
                    <a:pt x="1460436" y="2167509"/>
                  </a:lnTo>
                  <a:lnTo>
                    <a:pt x="1501305" y="2136165"/>
                  </a:lnTo>
                  <a:lnTo>
                    <a:pt x="1545031" y="2106244"/>
                  </a:lnTo>
                  <a:lnTo>
                    <a:pt x="1591538" y="2077796"/>
                  </a:lnTo>
                  <a:lnTo>
                    <a:pt x="1640700" y="2050897"/>
                  </a:lnTo>
                  <a:lnTo>
                    <a:pt x="1692427" y="2025611"/>
                  </a:lnTo>
                  <a:lnTo>
                    <a:pt x="1746580" y="2002002"/>
                  </a:lnTo>
                  <a:close/>
                </a:path>
                <a:path w="3583940" h="3816350">
                  <a:moveTo>
                    <a:pt x="3099676" y="2103158"/>
                  </a:moveTo>
                  <a:lnTo>
                    <a:pt x="3053715" y="2086864"/>
                  </a:lnTo>
                  <a:lnTo>
                    <a:pt x="3006293" y="2071763"/>
                  </a:lnTo>
                  <a:lnTo>
                    <a:pt x="2957461" y="2057908"/>
                  </a:lnTo>
                  <a:lnTo>
                    <a:pt x="2907322" y="2045335"/>
                  </a:lnTo>
                  <a:lnTo>
                    <a:pt x="2855963" y="2034082"/>
                  </a:lnTo>
                  <a:lnTo>
                    <a:pt x="2803436" y="2024214"/>
                  </a:lnTo>
                  <a:lnTo>
                    <a:pt x="2749854" y="2015756"/>
                  </a:lnTo>
                  <a:lnTo>
                    <a:pt x="2695270" y="2008771"/>
                  </a:lnTo>
                  <a:lnTo>
                    <a:pt x="2653855" y="2004364"/>
                  </a:lnTo>
                  <a:lnTo>
                    <a:pt x="2649588" y="2003856"/>
                  </a:lnTo>
                  <a:lnTo>
                    <a:pt x="2605913" y="2000529"/>
                  </a:lnTo>
                  <a:lnTo>
                    <a:pt x="2558618" y="1997837"/>
                  </a:lnTo>
                  <a:lnTo>
                    <a:pt x="2538590" y="1997075"/>
                  </a:lnTo>
                  <a:lnTo>
                    <a:pt x="2534539" y="1997075"/>
                  </a:lnTo>
                  <a:lnTo>
                    <a:pt x="2525128" y="1996719"/>
                  </a:lnTo>
                  <a:lnTo>
                    <a:pt x="2515692" y="1996452"/>
                  </a:lnTo>
                  <a:lnTo>
                    <a:pt x="2506218" y="1996274"/>
                  </a:lnTo>
                  <a:lnTo>
                    <a:pt x="2496705" y="1996224"/>
                  </a:lnTo>
                  <a:lnTo>
                    <a:pt x="2494635" y="1996046"/>
                  </a:lnTo>
                  <a:lnTo>
                    <a:pt x="2490571" y="1996046"/>
                  </a:lnTo>
                  <a:lnTo>
                    <a:pt x="2483802" y="1995868"/>
                  </a:lnTo>
                  <a:lnTo>
                    <a:pt x="2470391" y="1995868"/>
                  </a:lnTo>
                  <a:lnTo>
                    <a:pt x="2417597" y="1996554"/>
                  </a:lnTo>
                  <a:lnTo>
                    <a:pt x="2365349" y="1998611"/>
                  </a:lnTo>
                  <a:lnTo>
                    <a:pt x="2313698" y="2002002"/>
                  </a:lnTo>
                  <a:lnTo>
                    <a:pt x="2262708" y="2006701"/>
                  </a:lnTo>
                  <a:lnTo>
                    <a:pt x="2212429" y="2012696"/>
                  </a:lnTo>
                  <a:lnTo>
                    <a:pt x="2211578" y="2012696"/>
                  </a:lnTo>
                  <a:lnTo>
                    <a:pt x="2211222" y="2012823"/>
                  </a:lnTo>
                  <a:lnTo>
                    <a:pt x="2200833" y="2014245"/>
                  </a:lnTo>
                  <a:lnTo>
                    <a:pt x="2180132" y="2017179"/>
                  </a:lnTo>
                  <a:lnTo>
                    <a:pt x="2161006" y="2020150"/>
                  </a:lnTo>
                  <a:lnTo>
                    <a:pt x="2156739" y="2020976"/>
                  </a:lnTo>
                  <a:lnTo>
                    <a:pt x="2148128" y="2022322"/>
                  </a:lnTo>
                  <a:lnTo>
                    <a:pt x="2139543" y="2023757"/>
                  </a:lnTo>
                  <a:lnTo>
                    <a:pt x="2122487" y="2026754"/>
                  </a:lnTo>
                  <a:lnTo>
                    <a:pt x="2120938" y="2026932"/>
                  </a:lnTo>
                  <a:lnTo>
                    <a:pt x="2117915" y="2027618"/>
                  </a:lnTo>
                  <a:lnTo>
                    <a:pt x="2111616" y="2028609"/>
                  </a:lnTo>
                  <a:lnTo>
                    <a:pt x="2105507" y="2029828"/>
                  </a:lnTo>
                  <a:lnTo>
                    <a:pt x="2099398" y="2031161"/>
                  </a:lnTo>
                  <a:lnTo>
                    <a:pt x="2097036" y="2031504"/>
                  </a:lnTo>
                  <a:lnTo>
                    <a:pt x="2092426" y="2032533"/>
                  </a:lnTo>
                  <a:lnTo>
                    <a:pt x="2054263" y="2040496"/>
                  </a:lnTo>
                  <a:lnTo>
                    <a:pt x="2023884" y="2047633"/>
                  </a:lnTo>
                  <a:lnTo>
                    <a:pt x="2017090" y="2049157"/>
                  </a:lnTo>
                  <a:lnTo>
                    <a:pt x="1974418" y="2060206"/>
                  </a:lnTo>
                  <a:lnTo>
                    <a:pt x="1932762" y="2072182"/>
                  </a:lnTo>
                  <a:lnTo>
                    <a:pt x="1892134" y="2085086"/>
                  </a:lnTo>
                  <a:lnTo>
                    <a:pt x="1852612" y="2098878"/>
                  </a:lnTo>
                  <a:lnTo>
                    <a:pt x="1811680" y="2114524"/>
                  </a:lnTo>
                  <a:lnTo>
                    <a:pt x="1772691" y="2130628"/>
                  </a:lnTo>
                  <a:lnTo>
                    <a:pt x="1725536" y="2152345"/>
                  </a:lnTo>
                  <a:lnTo>
                    <a:pt x="1721269" y="2154567"/>
                  </a:lnTo>
                  <a:lnTo>
                    <a:pt x="1715185" y="2157539"/>
                  </a:lnTo>
                  <a:lnTo>
                    <a:pt x="1667433" y="2182711"/>
                  </a:lnTo>
                  <a:lnTo>
                    <a:pt x="1628127" y="2205964"/>
                  </a:lnTo>
                  <a:lnTo>
                    <a:pt x="1621840" y="2209711"/>
                  </a:lnTo>
                  <a:lnTo>
                    <a:pt x="1615528" y="2213622"/>
                  </a:lnTo>
                  <a:lnTo>
                    <a:pt x="1609610" y="2217686"/>
                  </a:lnTo>
                  <a:lnTo>
                    <a:pt x="1592910" y="2228850"/>
                  </a:lnTo>
                  <a:lnTo>
                    <a:pt x="1576692" y="2240203"/>
                  </a:lnTo>
                  <a:lnTo>
                    <a:pt x="1560982" y="2251748"/>
                  </a:lnTo>
                  <a:lnTo>
                    <a:pt x="1545805" y="2263495"/>
                  </a:lnTo>
                  <a:lnTo>
                    <a:pt x="1540205" y="2267762"/>
                  </a:lnTo>
                  <a:lnTo>
                    <a:pt x="1525612" y="2279980"/>
                  </a:lnTo>
                  <a:lnTo>
                    <a:pt x="1521701" y="2283345"/>
                  </a:lnTo>
                  <a:lnTo>
                    <a:pt x="1517967" y="2286749"/>
                  </a:lnTo>
                  <a:lnTo>
                    <a:pt x="1514411" y="2289810"/>
                  </a:lnTo>
                  <a:lnTo>
                    <a:pt x="1502867" y="2300160"/>
                  </a:lnTo>
                  <a:lnTo>
                    <a:pt x="1488605" y="2313914"/>
                  </a:lnTo>
                  <a:lnTo>
                    <a:pt x="1483512" y="2319007"/>
                  </a:lnTo>
                  <a:lnTo>
                    <a:pt x="1477911" y="2324760"/>
                  </a:lnTo>
                  <a:lnTo>
                    <a:pt x="1477911" y="2324938"/>
                  </a:lnTo>
                  <a:lnTo>
                    <a:pt x="1469263" y="2333929"/>
                  </a:lnTo>
                  <a:lnTo>
                    <a:pt x="1442212" y="2365845"/>
                  </a:lnTo>
                  <a:lnTo>
                    <a:pt x="1419199" y="2397404"/>
                  </a:lnTo>
                  <a:lnTo>
                    <a:pt x="1399006" y="2431516"/>
                  </a:lnTo>
                  <a:lnTo>
                    <a:pt x="1395437" y="2437815"/>
                  </a:lnTo>
                  <a:lnTo>
                    <a:pt x="1392389" y="2444064"/>
                  </a:lnTo>
                  <a:lnTo>
                    <a:pt x="1387462" y="2454427"/>
                  </a:lnTo>
                  <a:lnTo>
                    <a:pt x="1384071" y="2462403"/>
                  </a:lnTo>
                  <a:lnTo>
                    <a:pt x="1382204" y="2466670"/>
                  </a:lnTo>
                  <a:lnTo>
                    <a:pt x="1380502" y="2470899"/>
                  </a:lnTo>
                  <a:lnTo>
                    <a:pt x="1377619" y="2478544"/>
                  </a:lnTo>
                  <a:lnTo>
                    <a:pt x="1377111" y="2480221"/>
                  </a:lnTo>
                  <a:lnTo>
                    <a:pt x="1375079" y="2485491"/>
                  </a:lnTo>
                  <a:lnTo>
                    <a:pt x="1373378" y="2490584"/>
                  </a:lnTo>
                  <a:lnTo>
                    <a:pt x="1371841" y="2495829"/>
                  </a:lnTo>
                  <a:lnTo>
                    <a:pt x="1369987" y="2501785"/>
                  </a:lnTo>
                  <a:lnTo>
                    <a:pt x="1368285" y="2507869"/>
                  </a:lnTo>
                  <a:lnTo>
                    <a:pt x="1364386" y="2523655"/>
                  </a:lnTo>
                  <a:lnTo>
                    <a:pt x="1363522" y="2528570"/>
                  </a:lnTo>
                  <a:lnTo>
                    <a:pt x="1362671" y="2532494"/>
                  </a:lnTo>
                  <a:lnTo>
                    <a:pt x="1362011" y="2536393"/>
                  </a:lnTo>
                  <a:lnTo>
                    <a:pt x="1361490" y="2540304"/>
                  </a:lnTo>
                  <a:lnTo>
                    <a:pt x="1360652" y="2544889"/>
                  </a:lnTo>
                  <a:lnTo>
                    <a:pt x="1359966" y="2549448"/>
                  </a:lnTo>
                  <a:lnTo>
                    <a:pt x="1359623" y="2554211"/>
                  </a:lnTo>
                  <a:lnTo>
                    <a:pt x="1359115" y="2557132"/>
                  </a:lnTo>
                  <a:lnTo>
                    <a:pt x="1358785" y="2563215"/>
                  </a:lnTo>
                  <a:lnTo>
                    <a:pt x="1358442" y="2566098"/>
                  </a:lnTo>
                  <a:lnTo>
                    <a:pt x="1357757" y="2577325"/>
                  </a:lnTo>
                  <a:lnTo>
                    <a:pt x="1357591" y="2582722"/>
                  </a:lnTo>
                  <a:lnTo>
                    <a:pt x="1357591" y="2588145"/>
                  </a:lnTo>
                  <a:lnTo>
                    <a:pt x="1360703" y="2631617"/>
                  </a:lnTo>
                  <a:lnTo>
                    <a:pt x="1369923" y="2674340"/>
                  </a:lnTo>
                  <a:lnTo>
                    <a:pt x="1384998" y="2716212"/>
                  </a:lnTo>
                  <a:lnTo>
                    <a:pt x="1405686" y="2757106"/>
                  </a:lnTo>
                  <a:lnTo>
                    <a:pt x="1431772" y="2796870"/>
                  </a:lnTo>
                  <a:lnTo>
                    <a:pt x="1463014" y="2835389"/>
                  </a:lnTo>
                  <a:lnTo>
                    <a:pt x="1499171" y="2872536"/>
                  </a:lnTo>
                  <a:lnTo>
                    <a:pt x="1540027" y="2908173"/>
                  </a:lnTo>
                  <a:lnTo>
                    <a:pt x="1585341" y="2942171"/>
                  </a:lnTo>
                  <a:lnTo>
                    <a:pt x="3099676" y="2103158"/>
                  </a:lnTo>
                  <a:close/>
                </a:path>
                <a:path w="3583940" h="3816350">
                  <a:moveTo>
                    <a:pt x="3342767" y="855789"/>
                  </a:moveTo>
                  <a:lnTo>
                    <a:pt x="3340557" y="807974"/>
                  </a:lnTo>
                  <a:lnTo>
                    <a:pt x="3335744" y="760361"/>
                  </a:lnTo>
                  <a:lnTo>
                    <a:pt x="3328619" y="714603"/>
                  </a:lnTo>
                  <a:lnTo>
                    <a:pt x="3319068" y="669239"/>
                  </a:lnTo>
                  <a:lnTo>
                    <a:pt x="3307105" y="624357"/>
                  </a:lnTo>
                  <a:lnTo>
                    <a:pt x="3292741" y="580085"/>
                  </a:lnTo>
                  <a:lnTo>
                    <a:pt x="3275990" y="536524"/>
                  </a:lnTo>
                  <a:lnTo>
                    <a:pt x="3255861" y="491807"/>
                  </a:lnTo>
                  <a:lnTo>
                    <a:pt x="3233166" y="448106"/>
                  </a:lnTo>
                  <a:lnTo>
                    <a:pt x="3207893" y="405561"/>
                  </a:lnTo>
                  <a:lnTo>
                    <a:pt x="3180080" y="364286"/>
                  </a:lnTo>
                  <a:lnTo>
                    <a:pt x="3149739" y="324408"/>
                  </a:lnTo>
                  <a:lnTo>
                    <a:pt x="3116872" y="286042"/>
                  </a:lnTo>
                  <a:lnTo>
                    <a:pt x="3081490" y="249326"/>
                  </a:lnTo>
                  <a:lnTo>
                    <a:pt x="3043631" y="214388"/>
                  </a:lnTo>
                  <a:lnTo>
                    <a:pt x="3003283" y="181330"/>
                  </a:lnTo>
                  <a:lnTo>
                    <a:pt x="2964599" y="153136"/>
                  </a:lnTo>
                  <a:lnTo>
                    <a:pt x="2924911" y="127355"/>
                  </a:lnTo>
                  <a:lnTo>
                    <a:pt x="2884309" y="103987"/>
                  </a:lnTo>
                  <a:lnTo>
                    <a:pt x="2842869" y="83007"/>
                  </a:lnTo>
                  <a:lnTo>
                    <a:pt x="2800693" y="64414"/>
                  </a:lnTo>
                  <a:lnTo>
                    <a:pt x="2757881" y="48196"/>
                  </a:lnTo>
                  <a:lnTo>
                    <a:pt x="2714510" y="34328"/>
                  </a:lnTo>
                  <a:lnTo>
                    <a:pt x="2670683" y="22821"/>
                  </a:lnTo>
                  <a:lnTo>
                    <a:pt x="2626499" y="13639"/>
                  </a:lnTo>
                  <a:lnTo>
                    <a:pt x="2582049" y="6781"/>
                  </a:lnTo>
                  <a:lnTo>
                    <a:pt x="2537422" y="2235"/>
                  </a:lnTo>
                  <a:lnTo>
                    <a:pt x="2492705" y="0"/>
                  </a:lnTo>
                  <a:lnTo>
                    <a:pt x="2448001" y="38"/>
                  </a:lnTo>
                  <a:lnTo>
                    <a:pt x="2403398" y="2362"/>
                  </a:lnTo>
                  <a:lnTo>
                    <a:pt x="2358999" y="6934"/>
                  </a:lnTo>
                  <a:lnTo>
                    <a:pt x="2314892" y="13766"/>
                  </a:lnTo>
                  <a:lnTo>
                    <a:pt x="2271166" y="22847"/>
                  </a:lnTo>
                  <a:lnTo>
                    <a:pt x="2227910" y="34150"/>
                  </a:lnTo>
                  <a:lnTo>
                    <a:pt x="2185225" y="47663"/>
                  </a:lnTo>
                  <a:lnTo>
                    <a:pt x="2143214" y="63385"/>
                  </a:lnTo>
                  <a:lnTo>
                    <a:pt x="2101951" y="81292"/>
                  </a:lnTo>
                  <a:lnTo>
                    <a:pt x="2061540" y="101384"/>
                  </a:lnTo>
                  <a:lnTo>
                    <a:pt x="2022068" y="123634"/>
                  </a:lnTo>
                  <a:lnTo>
                    <a:pt x="1983625" y="148056"/>
                  </a:lnTo>
                  <a:lnTo>
                    <a:pt x="1946325" y="174612"/>
                  </a:lnTo>
                  <a:lnTo>
                    <a:pt x="1910245" y="203301"/>
                  </a:lnTo>
                  <a:lnTo>
                    <a:pt x="1875485" y="234111"/>
                  </a:lnTo>
                  <a:lnTo>
                    <a:pt x="1842122" y="267030"/>
                  </a:lnTo>
                  <a:lnTo>
                    <a:pt x="1810270" y="302044"/>
                  </a:lnTo>
                  <a:lnTo>
                    <a:pt x="1780006" y="339140"/>
                  </a:lnTo>
                  <a:lnTo>
                    <a:pt x="939761" y="1428356"/>
                  </a:lnTo>
                  <a:lnTo>
                    <a:pt x="980668" y="1435163"/>
                  </a:lnTo>
                  <a:lnTo>
                    <a:pt x="1022375" y="1443710"/>
                  </a:lnTo>
                  <a:lnTo>
                    <a:pt x="1064844" y="1453997"/>
                  </a:lnTo>
                  <a:lnTo>
                    <a:pt x="1107986" y="1465986"/>
                  </a:lnTo>
                  <a:lnTo>
                    <a:pt x="1151763" y="1479689"/>
                  </a:lnTo>
                  <a:lnTo>
                    <a:pt x="1196098" y="1495069"/>
                  </a:lnTo>
                  <a:lnTo>
                    <a:pt x="1240929" y="1512138"/>
                  </a:lnTo>
                  <a:lnTo>
                    <a:pt x="1286192" y="1530883"/>
                  </a:lnTo>
                  <a:lnTo>
                    <a:pt x="1331836" y="1551266"/>
                  </a:lnTo>
                  <a:lnTo>
                    <a:pt x="1377797" y="1573301"/>
                  </a:lnTo>
                  <a:lnTo>
                    <a:pt x="1424000" y="1596974"/>
                  </a:lnTo>
                  <a:lnTo>
                    <a:pt x="1470380" y="1622259"/>
                  </a:lnTo>
                  <a:lnTo>
                    <a:pt x="1516900" y="1649145"/>
                  </a:lnTo>
                  <a:lnTo>
                    <a:pt x="1563471" y="1677644"/>
                  </a:lnTo>
                  <a:lnTo>
                    <a:pt x="1610042" y="1707718"/>
                  </a:lnTo>
                  <a:lnTo>
                    <a:pt x="1656549" y="1739353"/>
                  </a:lnTo>
                  <a:lnTo>
                    <a:pt x="1702930" y="1772564"/>
                  </a:lnTo>
                  <a:lnTo>
                    <a:pt x="1749120" y="1807311"/>
                  </a:lnTo>
                  <a:lnTo>
                    <a:pt x="1791728" y="1840941"/>
                  </a:lnTo>
                  <a:lnTo>
                    <a:pt x="1833016" y="1875104"/>
                  </a:lnTo>
                  <a:lnTo>
                    <a:pt x="1873008" y="1909737"/>
                  </a:lnTo>
                  <a:lnTo>
                    <a:pt x="1911718" y="1944801"/>
                  </a:lnTo>
                  <a:lnTo>
                    <a:pt x="1959406" y="1931860"/>
                  </a:lnTo>
                  <a:lnTo>
                    <a:pt x="2008251" y="1920049"/>
                  </a:lnTo>
                  <a:lnTo>
                    <a:pt x="2058225" y="1909406"/>
                  </a:lnTo>
                  <a:lnTo>
                    <a:pt x="2109254" y="1899983"/>
                  </a:lnTo>
                  <a:lnTo>
                    <a:pt x="2075561" y="1866277"/>
                  </a:lnTo>
                  <a:lnTo>
                    <a:pt x="2040864" y="1832965"/>
                  </a:lnTo>
                  <a:lnTo>
                    <a:pt x="2005164" y="1800072"/>
                  </a:lnTo>
                  <a:lnTo>
                    <a:pt x="1968474" y="1767624"/>
                  </a:lnTo>
                  <a:lnTo>
                    <a:pt x="1930844" y="1735620"/>
                  </a:lnTo>
                  <a:lnTo>
                    <a:pt x="1892274" y="1704098"/>
                  </a:lnTo>
                  <a:lnTo>
                    <a:pt x="1852790" y="1673085"/>
                  </a:lnTo>
                  <a:lnTo>
                    <a:pt x="1809381" y="1640268"/>
                  </a:lnTo>
                  <a:lnTo>
                    <a:pt x="1765655" y="1608645"/>
                  </a:lnTo>
                  <a:lnTo>
                    <a:pt x="1721662" y="1578190"/>
                  </a:lnTo>
                  <a:lnTo>
                    <a:pt x="1677428" y="1548968"/>
                  </a:lnTo>
                  <a:lnTo>
                    <a:pt x="1633016" y="1520964"/>
                  </a:lnTo>
                  <a:lnTo>
                    <a:pt x="1588452" y="1494218"/>
                  </a:lnTo>
                  <a:lnTo>
                    <a:pt x="1543786" y="1468742"/>
                  </a:lnTo>
                  <a:lnTo>
                    <a:pt x="1499057" y="1444548"/>
                  </a:lnTo>
                  <a:lnTo>
                    <a:pt x="1454315" y="1421663"/>
                  </a:lnTo>
                  <a:lnTo>
                    <a:pt x="1409598" y="1400111"/>
                  </a:lnTo>
                  <a:lnTo>
                    <a:pt x="1364945" y="1379905"/>
                  </a:lnTo>
                  <a:lnTo>
                    <a:pt x="1320406" y="1361059"/>
                  </a:lnTo>
                  <a:lnTo>
                    <a:pt x="1276019" y="1343596"/>
                  </a:lnTo>
                  <a:lnTo>
                    <a:pt x="1231823" y="1327543"/>
                  </a:lnTo>
                  <a:lnTo>
                    <a:pt x="1914398" y="442836"/>
                  </a:lnTo>
                  <a:lnTo>
                    <a:pt x="1946884" y="403669"/>
                  </a:lnTo>
                  <a:lnTo>
                    <a:pt x="1981771" y="367245"/>
                  </a:lnTo>
                  <a:lnTo>
                    <a:pt x="2018919" y="333629"/>
                  </a:lnTo>
                  <a:lnTo>
                    <a:pt x="2058174" y="302895"/>
                  </a:lnTo>
                  <a:lnTo>
                    <a:pt x="2099411" y="275132"/>
                  </a:lnTo>
                  <a:lnTo>
                    <a:pt x="2142490" y="250405"/>
                  </a:lnTo>
                  <a:lnTo>
                    <a:pt x="2187257" y="228803"/>
                  </a:lnTo>
                  <a:lnTo>
                    <a:pt x="2233599" y="210413"/>
                  </a:lnTo>
                  <a:lnTo>
                    <a:pt x="2281364" y="195287"/>
                  </a:lnTo>
                  <a:lnTo>
                    <a:pt x="2330424" y="183527"/>
                  </a:lnTo>
                  <a:lnTo>
                    <a:pt x="2380615" y="175209"/>
                  </a:lnTo>
                  <a:lnTo>
                    <a:pt x="2431313" y="170497"/>
                  </a:lnTo>
                  <a:lnTo>
                    <a:pt x="2481770" y="169418"/>
                  </a:lnTo>
                  <a:lnTo>
                    <a:pt x="2531821" y="171907"/>
                  </a:lnTo>
                  <a:lnTo>
                    <a:pt x="2581338" y="177939"/>
                  </a:lnTo>
                  <a:lnTo>
                    <a:pt x="2630132" y="187464"/>
                  </a:lnTo>
                  <a:lnTo>
                    <a:pt x="2678074" y="200456"/>
                  </a:lnTo>
                  <a:lnTo>
                    <a:pt x="2725013" y="216852"/>
                  </a:lnTo>
                  <a:lnTo>
                    <a:pt x="2770784" y="236613"/>
                  </a:lnTo>
                  <a:lnTo>
                    <a:pt x="2815234" y="259702"/>
                  </a:lnTo>
                  <a:lnTo>
                    <a:pt x="2858211" y="286092"/>
                  </a:lnTo>
                  <a:lnTo>
                    <a:pt x="2899562" y="315722"/>
                  </a:lnTo>
                  <a:lnTo>
                    <a:pt x="2939859" y="349250"/>
                  </a:lnTo>
                  <a:lnTo>
                    <a:pt x="2977400" y="385533"/>
                  </a:lnTo>
                  <a:lnTo>
                    <a:pt x="3012071" y="424383"/>
                  </a:lnTo>
                  <a:lnTo>
                    <a:pt x="3043720" y="465620"/>
                  </a:lnTo>
                  <a:lnTo>
                    <a:pt x="3072219" y="509041"/>
                  </a:lnTo>
                  <a:lnTo>
                    <a:pt x="3097415" y="554469"/>
                  </a:lnTo>
                  <a:lnTo>
                    <a:pt x="3119183" y="601700"/>
                  </a:lnTo>
                  <a:lnTo>
                    <a:pt x="3135693" y="645515"/>
                  </a:lnTo>
                  <a:lnTo>
                    <a:pt x="3149282" y="690308"/>
                  </a:lnTo>
                  <a:lnTo>
                    <a:pt x="3159874" y="735901"/>
                  </a:lnTo>
                  <a:lnTo>
                    <a:pt x="3167405" y="782104"/>
                  </a:lnTo>
                  <a:lnTo>
                    <a:pt x="3172142" y="832815"/>
                  </a:lnTo>
                  <a:lnTo>
                    <a:pt x="3173247" y="883272"/>
                  </a:lnTo>
                  <a:lnTo>
                    <a:pt x="3170758" y="933323"/>
                  </a:lnTo>
                  <a:lnTo>
                    <a:pt x="3164725" y="982840"/>
                  </a:lnTo>
                  <a:lnTo>
                    <a:pt x="3155200" y="1031633"/>
                  </a:lnTo>
                  <a:lnTo>
                    <a:pt x="3142208" y="1079576"/>
                  </a:lnTo>
                  <a:lnTo>
                    <a:pt x="3125800" y="1126502"/>
                  </a:lnTo>
                  <a:lnTo>
                    <a:pt x="3106013" y="1172273"/>
                  </a:lnTo>
                  <a:lnTo>
                    <a:pt x="3082899" y="1216723"/>
                  </a:lnTo>
                  <a:lnTo>
                    <a:pt x="3056509" y="1259700"/>
                  </a:lnTo>
                  <a:lnTo>
                    <a:pt x="3026867" y="1301064"/>
                  </a:lnTo>
                  <a:lnTo>
                    <a:pt x="2585618" y="1873021"/>
                  </a:lnTo>
                  <a:lnTo>
                    <a:pt x="2636494" y="1876247"/>
                  </a:lnTo>
                  <a:lnTo>
                    <a:pt x="2686710" y="1880603"/>
                  </a:lnTo>
                  <a:lnTo>
                    <a:pt x="2736189" y="1886038"/>
                  </a:lnTo>
                  <a:lnTo>
                    <a:pt x="2784868" y="1892515"/>
                  </a:lnTo>
                  <a:lnTo>
                    <a:pt x="3161284" y="1404759"/>
                  </a:lnTo>
                  <a:lnTo>
                    <a:pt x="3191383" y="1363268"/>
                  </a:lnTo>
                  <a:lnTo>
                    <a:pt x="3218713" y="1320622"/>
                  </a:lnTo>
                  <a:lnTo>
                    <a:pt x="3243288" y="1276934"/>
                  </a:lnTo>
                  <a:lnTo>
                    <a:pt x="3265132" y="1232331"/>
                  </a:lnTo>
                  <a:lnTo>
                    <a:pt x="3284232" y="1186903"/>
                  </a:lnTo>
                  <a:lnTo>
                    <a:pt x="3300628" y="1140790"/>
                  </a:lnTo>
                  <a:lnTo>
                    <a:pt x="3314319" y="1094079"/>
                  </a:lnTo>
                  <a:lnTo>
                    <a:pt x="3325317" y="1046911"/>
                  </a:lnTo>
                  <a:lnTo>
                    <a:pt x="3333648" y="999375"/>
                  </a:lnTo>
                  <a:lnTo>
                    <a:pt x="3339325" y="951598"/>
                  </a:lnTo>
                  <a:lnTo>
                    <a:pt x="3342360" y="903706"/>
                  </a:lnTo>
                  <a:lnTo>
                    <a:pt x="3342767" y="855789"/>
                  </a:lnTo>
                  <a:close/>
                </a:path>
                <a:path w="3583940" h="3816350">
                  <a:moveTo>
                    <a:pt x="3583343" y="2908236"/>
                  </a:moveTo>
                  <a:lnTo>
                    <a:pt x="3531324" y="2963735"/>
                  </a:lnTo>
                  <a:lnTo>
                    <a:pt x="3502291" y="2990291"/>
                  </a:lnTo>
                  <a:lnTo>
                    <a:pt x="3471329" y="3016008"/>
                  </a:lnTo>
                  <a:lnTo>
                    <a:pt x="3438487" y="3040862"/>
                  </a:lnTo>
                  <a:lnTo>
                    <a:pt x="3403816" y="3064814"/>
                  </a:lnTo>
                  <a:lnTo>
                    <a:pt x="3367379" y="3087827"/>
                  </a:lnTo>
                  <a:lnTo>
                    <a:pt x="3329216" y="3109887"/>
                  </a:lnTo>
                  <a:lnTo>
                    <a:pt x="3289389" y="3130943"/>
                  </a:lnTo>
                  <a:lnTo>
                    <a:pt x="3247948" y="3150959"/>
                  </a:lnTo>
                  <a:lnTo>
                    <a:pt x="3204959" y="3169932"/>
                  </a:lnTo>
                  <a:lnTo>
                    <a:pt x="3160471" y="3187801"/>
                  </a:lnTo>
                  <a:lnTo>
                    <a:pt x="3114535" y="3204553"/>
                  </a:lnTo>
                  <a:lnTo>
                    <a:pt x="3067202" y="3220148"/>
                  </a:lnTo>
                  <a:lnTo>
                    <a:pt x="3018536" y="3234550"/>
                  </a:lnTo>
                  <a:lnTo>
                    <a:pt x="2968599" y="3247733"/>
                  </a:lnTo>
                  <a:lnTo>
                    <a:pt x="2917418" y="3259671"/>
                  </a:lnTo>
                  <a:lnTo>
                    <a:pt x="2865082" y="3270313"/>
                  </a:lnTo>
                  <a:lnTo>
                    <a:pt x="2811615" y="3279648"/>
                  </a:lnTo>
                  <a:lnTo>
                    <a:pt x="2757081" y="3287636"/>
                  </a:lnTo>
                  <a:lnTo>
                    <a:pt x="2701544" y="3294240"/>
                  </a:lnTo>
                  <a:lnTo>
                    <a:pt x="2645054" y="3299422"/>
                  </a:lnTo>
                  <a:lnTo>
                    <a:pt x="2587663" y="3303168"/>
                  </a:lnTo>
                  <a:lnTo>
                    <a:pt x="2529421" y="3305441"/>
                  </a:lnTo>
                  <a:lnTo>
                    <a:pt x="2470391" y="3306216"/>
                  </a:lnTo>
                  <a:lnTo>
                    <a:pt x="2415946" y="3305556"/>
                  </a:lnTo>
                  <a:lnTo>
                    <a:pt x="2362174" y="3303625"/>
                  </a:lnTo>
                  <a:lnTo>
                    <a:pt x="2309101" y="3300425"/>
                  </a:lnTo>
                  <a:lnTo>
                    <a:pt x="2256790" y="3296005"/>
                  </a:lnTo>
                  <a:lnTo>
                    <a:pt x="2205291" y="3290366"/>
                  </a:lnTo>
                  <a:lnTo>
                    <a:pt x="2154618" y="3283534"/>
                  </a:lnTo>
                  <a:lnTo>
                    <a:pt x="2104834" y="3275546"/>
                  </a:lnTo>
                  <a:lnTo>
                    <a:pt x="2055964" y="3266427"/>
                  </a:lnTo>
                  <a:lnTo>
                    <a:pt x="2008073" y="3256203"/>
                  </a:lnTo>
                  <a:lnTo>
                    <a:pt x="1961184" y="3244888"/>
                  </a:lnTo>
                  <a:lnTo>
                    <a:pt x="1915350" y="3232505"/>
                  </a:lnTo>
                  <a:lnTo>
                    <a:pt x="1870621" y="3219094"/>
                  </a:lnTo>
                  <a:lnTo>
                    <a:pt x="1827022" y="3204680"/>
                  </a:lnTo>
                  <a:lnTo>
                    <a:pt x="1784591" y="3189274"/>
                  </a:lnTo>
                  <a:lnTo>
                    <a:pt x="1761680" y="3180296"/>
                  </a:lnTo>
                  <a:lnTo>
                    <a:pt x="1754873" y="3177756"/>
                  </a:lnTo>
                  <a:lnTo>
                    <a:pt x="1711744" y="3159379"/>
                  </a:lnTo>
                  <a:lnTo>
                    <a:pt x="1670545" y="3140227"/>
                  </a:lnTo>
                  <a:lnTo>
                    <a:pt x="1668335" y="3139363"/>
                  </a:lnTo>
                  <a:lnTo>
                    <a:pt x="1666303" y="3138195"/>
                  </a:lnTo>
                  <a:lnTo>
                    <a:pt x="1664106" y="3137166"/>
                  </a:lnTo>
                  <a:lnTo>
                    <a:pt x="1652651" y="3131451"/>
                  </a:lnTo>
                  <a:lnTo>
                    <a:pt x="1646961" y="3128492"/>
                  </a:lnTo>
                  <a:lnTo>
                    <a:pt x="1641335" y="3125482"/>
                  </a:lnTo>
                  <a:lnTo>
                    <a:pt x="1635239" y="3122447"/>
                  </a:lnTo>
                  <a:lnTo>
                    <a:pt x="1629156" y="3119285"/>
                  </a:lnTo>
                  <a:lnTo>
                    <a:pt x="1617091" y="3112744"/>
                  </a:lnTo>
                  <a:lnTo>
                    <a:pt x="1610969" y="3109518"/>
                  </a:lnTo>
                  <a:lnTo>
                    <a:pt x="1604848" y="3106102"/>
                  </a:lnTo>
                  <a:lnTo>
                    <a:pt x="1598930" y="3102572"/>
                  </a:lnTo>
                  <a:lnTo>
                    <a:pt x="1586699" y="3095752"/>
                  </a:lnTo>
                  <a:lnTo>
                    <a:pt x="1580769" y="3092031"/>
                  </a:lnTo>
                  <a:lnTo>
                    <a:pt x="1578051" y="3090494"/>
                  </a:lnTo>
                  <a:lnTo>
                    <a:pt x="1566100" y="3083280"/>
                  </a:lnTo>
                  <a:lnTo>
                    <a:pt x="1559509" y="3079178"/>
                  </a:lnTo>
                  <a:lnTo>
                    <a:pt x="1546479" y="3070822"/>
                  </a:lnTo>
                  <a:lnTo>
                    <a:pt x="1546313" y="3070822"/>
                  </a:lnTo>
                  <a:lnTo>
                    <a:pt x="1545971" y="3070466"/>
                  </a:lnTo>
                  <a:lnTo>
                    <a:pt x="1538998" y="3065996"/>
                  </a:lnTo>
                  <a:lnTo>
                    <a:pt x="1532089" y="3061449"/>
                  </a:lnTo>
                  <a:lnTo>
                    <a:pt x="1499057" y="3038424"/>
                  </a:lnTo>
                  <a:lnTo>
                    <a:pt x="1492681" y="3033636"/>
                  </a:lnTo>
                  <a:lnTo>
                    <a:pt x="1492338" y="3033496"/>
                  </a:lnTo>
                  <a:lnTo>
                    <a:pt x="1492008" y="3033166"/>
                  </a:lnTo>
                  <a:lnTo>
                    <a:pt x="1491653" y="3032988"/>
                  </a:lnTo>
                  <a:lnTo>
                    <a:pt x="1486573" y="3029242"/>
                  </a:lnTo>
                  <a:lnTo>
                    <a:pt x="1481645" y="3025521"/>
                  </a:lnTo>
                  <a:lnTo>
                    <a:pt x="1476730" y="3021431"/>
                  </a:lnTo>
                  <a:lnTo>
                    <a:pt x="1472133" y="3018053"/>
                  </a:lnTo>
                  <a:lnTo>
                    <a:pt x="1467573" y="3014307"/>
                  </a:lnTo>
                  <a:lnTo>
                    <a:pt x="1462989" y="3010725"/>
                  </a:lnTo>
                  <a:lnTo>
                    <a:pt x="1451686" y="3001403"/>
                  </a:lnTo>
                  <a:lnTo>
                    <a:pt x="1414335" y="2968256"/>
                  </a:lnTo>
                  <a:lnTo>
                    <a:pt x="1377937" y="2931401"/>
                  </a:lnTo>
                  <a:lnTo>
                    <a:pt x="1357591" y="2908236"/>
                  </a:lnTo>
                  <a:lnTo>
                    <a:pt x="1357591" y="2994977"/>
                  </a:lnTo>
                  <a:lnTo>
                    <a:pt x="1357757" y="3001416"/>
                  </a:lnTo>
                  <a:lnTo>
                    <a:pt x="1358265" y="3007703"/>
                  </a:lnTo>
                  <a:lnTo>
                    <a:pt x="1358442" y="3011424"/>
                  </a:lnTo>
                  <a:lnTo>
                    <a:pt x="1360144" y="3028581"/>
                  </a:lnTo>
                  <a:lnTo>
                    <a:pt x="1360982" y="3033496"/>
                  </a:lnTo>
                  <a:lnTo>
                    <a:pt x="1361668" y="3038411"/>
                  </a:lnTo>
                  <a:lnTo>
                    <a:pt x="1362519" y="3043326"/>
                  </a:lnTo>
                  <a:lnTo>
                    <a:pt x="1363522" y="3048254"/>
                  </a:lnTo>
                  <a:lnTo>
                    <a:pt x="1364386" y="3053181"/>
                  </a:lnTo>
                  <a:lnTo>
                    <a:pt x="1366748" y="3062846"/>
                  </a:lnTo>
                  <a:lnTo>
                    <a:pt x="1367764" y="3067253"/>
                  </a:lnTo>
                  <a:lnTo>
                    <a:pt x="1370152" y="3075736"/>
                  </a:lnTo>
                  <a:lnTo>
                    <a:pt x="1370838" y="3077768"/>
                  </a:lnTo>
                  <a:lnTo>
                    <a:pt x="1370990" y="3078632"/>
                  </a:lnTo>
                  <a:lnTo>
                    <a:pt x="1372349" y="3083039"/>
                  </a:lnTo>
                  <a:lnTo>
                    <a:pt x="1389849" y="3127387"/>
                  </a:lnTo>
                  <a:lnTo>
                    <a:pt x="1416761" y="3175622"/>
                  </a:lnTo>
                  <a:lnTo>
                    <a:pt x="1439214" y="3207258"/>
                  </a:lnTo>
                  <a:lnTo>
                    <a:pt x="1442440" y="3211360"/>
                  </a:lnTo>
                  <a:lnTo>
                    <a:pt x="1447203" y="3217621"/>
                  </a:lnTo>
                  <a:lnTo>
                    <a:pt x="1452295" y="3223742"/>
                  </a:lnTo>
                  <a:lnTo>
                    <a:pt x="1457718" y="3229826"/>
                  </a:lnTo>
                  <a:lnTo>
                    <a:pt x="1460944" y="3233750"/>
                  </a:lnTo>
                  <a:lnTo>
                    <a:pt x="1506613" y="3279991"/>
                  </a:lnTo>
                  <a:lnTo>
                    <a:pt x="1550720" y="3317252"/>
                  </a:lnTo>
                  <a:lnTo>
                    <a:pt x="1595831" y="3350018"/>
                  </a:lnTo>
                  <a:lnTo>
                    <a:pt x="1639303" y="3377819"/>
                  </a:lnTo>
                  <a:lnTo>
                    <a:pt x="1676539" y="3399193"/>
                  </a:lnTo>
                  <a:lnTo>
                    <a:pt x="1715630" y="3419589"/>
                  </a:lnTo>
                  <a:lnTo>
                    <a:pt x="1756498" y="3438995"/>
                  </a:lnTo>
                  <a:lnTo>
                    <a:pt x="1799082" y="3457346"/>
                  </a:lnTo>
                  <a:lnTo>
                    <a:pt x="1843278" y="3474605"/>
                  </a:lnTo>
                  <a:lnTo>
                    <a:pt x="1889010" y="3490722"/>
                  </a:lnTo>
                  <a:lnTo>
                    <a:pt x="1936203" y="3505670"/>
                  </a:lnTo>
                  <a:lnTo>
                    <a:pt x="1984768" y="3519398"/>
                  </a:lnTo>
                  <a:lnTo>
                    <a:pt x="2034628" y="3531870"/>
                  </a:lnTo>
                  <a:lnTo>
                    <a:pt x="2085708" y="3543020"/>
                  </a:lnTo>
                  <a:lnTo>
                    <a:pt x="2137905" y="3552837"/>
                  </a:lnTo>
                  <a:lnTo>
                    <a:pt x="2191169" y="3561245"/>
                  </a:lnTo>
                  <a:lnTo>
                    <a:pt x="2245398" y="3568230"/>
                  </a:lnTo>
                  <a:lnTo>
                    <a:pt x="2300516" y="3573742"/>
                  </a:lnTo>
                  <a:lnTo>
                    <a:pt x="2356447" y="3577729"/>
                  </a:lnTo>
                  <a:lnTo>
                    <a:pt x="2413101" y="3580155"/>
                  </a:lnTo>
                  <a:lnTo>
                    <a:pt x="2470391" y="3580968"/>
                  </a:lnTo>
                  <a:lnTo>
                    <a:pt x="2530398" y="3580066"/>
                  </a:lnTo>
                  <a:lnTo>
                    <a:pt x="2589695" y="3577412"/>
                  </a:lnTo>
                  <a:lnTo>
                    <a:pt x="2648166" y="3573056"/>
                  </a:lnTo>
                  <a:lnTo>
                    <a:pt x="2705747" y="3567023"/>
                  </a:lnTo>
                  <a:lnTo>
                    <a:pt x="2762326" y="3559391"/>
                  </a:lnTo>
                  <a:lnTo>
                    <a:pt x="2817825" y="3550196"/>
                  </a:lnTo>
                  <a:lnTo>
                    <a:pt x="2872130" y="3539477"/>
                  </a:lnTo>
                  <a:lnTo>
                    <a:pt x="2925178" y="3527310"/>
                  </a:lnTo>
                  <a:lnTo>
                    <a:pt x="2976854" y="3513721"/>
                  </a:lnTo>
                  <a:lnTo>
                    <a:pt x="3027083" y="3498761"/>
                  </a:lnTo>
                  <a:lnTo>
                    <a:pt x="3075762" y="3482492"/>
                  </a:lnTo>
                  <a:lnTo>
                    <a:pt x="3122790" y="3464953"/>
                  </a:lnTo>
                  <a:lnTo>
                    <a:pt x="3168091" y="3446195"/>
                  </a:lnTo>
                  <a:lnTo>
                    <a:pt x="3211563" y="3426269"/>
                  </a:lnTo>
                  <a:lnTo>
                    <a:pt x="3253117" y="3405225"/>
                  </a:lnTo>
                  <a:lnTo>
                    <a:pt x="3292665" y="3383115"/>
                  </a:lnTo>
                  <a:lnTo>
                    <a:pt x="3330105" y="3359975"/>
                  </a:lnTo>
                  <a:lnTo>
                    <a:pt x="3365347" y="3335871"/>
                  </a:lnTo>
                  <a:lnTo>
                    <a:pt x="3398304" y="3310839"/>
                  </a:lnTo>
                  <a:lnTo>
                    <a:pt x="3428873" y="3284944"/>
                  </a:lnTo>
                  <a:lnTo>
                    <a:pt x="3456978" y="3258210"/>
                  </a:lnTo>
                  <a:lnTo>
                    <a:pt x="3505390" y="3202482"/>
                  </a:lnTo>
                  <a:lnTo>
                    <a:pt x="3542804" y="3144050"/>
                  </a:lnTo>
                  <a:lnTo>
                    <a:pt x="3568471" y="3083293"/>
                  </a:lnTo>
                  <a:lnTo>
                    <a:pt x="3581654" y="3020618"/>
                  </a:lnTo>
                  <a:lnTo>
                    <a:pt x="3583343" y="2988691"/>
                  </a:lnTo>
                  <a:lnTo>
                    <a:pt x="3583343" y="2908236"/>
                  </a:lnTo>
                  <a:close/>
                </a:path>
                <a:path w="3583940" h="3816350">
                  <a:moveTo>
                    <a:pt x="3583343" y="2588145"/>
                  </a:moveTo>
                  <a:lnTo>
                    <a:pt x="3580638" y="2547696"/>
                  </a:lnTo>
                  <a:lnTo>
                    <a:pt x="3572649" y="2507881"/>
                  </a:lnTo>
                  <a:lnTo>
                    <a:pt x="3559568" y="2468803"/>
                  </a:lnTo>
                  <a:lnTo>
                    <a:pt x="3541572" y="2430564"/>
                  </a:lnTo>
                  <a:lnTo>
                    <a:pt x="3518865" y="2393264"/>
                  </a:lnTo>
                  <a:lnTo>
                    <a:pt x="3491636" y="2356993"/>
                  </a:lnTo>
                  <a:lnTo>
                    <a:pt x="3460064" y="2321877"/>
                  </a:lnTo>
                  <a:lnTo>
                    <a:pt x="3424339" y="2287994"/>
                  </a:lnTo>
                  <a:lnTo>
                    <a:pt x="3384664" y="2255469"/>
                  </a:lnTo>
                  <a:lnTo>
                    <a:pt x="3341217" y="2224379"/>
                  </a:lnTo>
                  <a:lnTo>
                    <a:pt x="3294189" y="2194839"/>
                  </a:lnTo>
                  <a:lnTo>
                    <a:pt x="3243757" y="2166963"/>
                  </a:lnTo>
                  <a:lnTo>
                    <a:pt x="2072233" y="2816085"/>
                  </a:lnTo>
                  <a:lnTo>
                    <a:pt x="1710575" y="3016516"/>
                  </a:lnTo>
                  <a:lnTo>
                    <a:pt x="1747596" y="3034322"/>
                  </a:lnTo>
                  <a:lnTo>
                    <a:pt x="1786013" y="3051314"/>
                  </a:lnTo>
                  <a:lnTo>
                    <a:pt x="1825802" y="3067405"/>
                  </a:lnTo>
                  <a:lnTo>
                    <a:pt x="1866900" y="3082544"/>
                  </a:lnTo>
                  <a:lnTo>
                    <a:pt x="1911350" y="3097453"/>
                  </a:lnTo>
                  <a:lnTo>
                    <a:pt x="1957095" y="3111271"/>
                  </a:lnTo>
                  <a:lnTo>
                    <a:pt x="2004047" y="3123933"/>
                  </a:lnTo>
                  <a:lnTo>
                    <a:pt x="2052167" y="3135439"/>
                  </a:lnTo>
                  <a:lnTo>
                    <a:pt x="2101367" y="3145726"/>
                  </a:lnTo>
                  <a:lnTo>
                    <a:pt x="2151583" y="3154769"/>
                  </a:lnTo>
                  <a:lnTo>
                    <a:pt x="2202738" y="3162516"/>
                  </a:lnTo>
                  <a:lnTo>
                    <a:pt x="2254783" y="3168942"/>
                  </a:lnTo>
                  <a:lnTo>
                    <a:pt x="2307640" y="3174009"/>
                  </a:lnTo>
                  <a:lnTo>
                    <a:pt x="2361234" y="3177667"/>
                  </a:lnTo>
                  <a:lnTo>
                    <a:pt x="2415514" y="3179889"/>
                  </a:lnTo>
                  <a:lnTo>
                    <a:pt x="2470391" y="3180638"/>
                  </a:lnTo>
                  <a:lnTo>
                    <a:pt x="2530398" y="3179749"/>
                  </a:lnTo>
                  <a:lnTo>
                    <a:pt x="2589695" y="3177095"/>
                  </a:lnTo>
                  <a:lnTo>
                    <a:pt x="2648166" y="3172726"/>
                  </a:lnTo>
                  <a:lnTo>
                    <a:pt x="2705747" y="3166694"/>
                  </a:lnTo>
                  <a:lnTo>
                    <a:pt x="2762326" y="3159048"/>
                  </a:lnTo>
                  <a:lnTo>
                    <a:pt x="2817825" y="3149854"/>
                  </a:lnTo>
                  <a:lnTo>
                    <a:pt x="2872130" y="3139135"/>
                  </a:lnTo>
                  <a:lnTo>
                    <a:pt x="2925178" y="3126956"/>
                  </a:lnTo>
                  <a:lnTo>
                    <a:pt x="2976854" y="3113354"/>
                  </a:lnTo>
                  <a:lnTo>
                    <a:pt x="3027083" y="3098393"/>
                  </a:lnTo>
                  <a:lnTo>
                    <a:pt x="3075762" y="3082112"/>
                  </a:lnTo>
                  <a:lnTo>
                    <a:pt x="3122790" y="3064560"/>
                  </a:lnTo>
                  <a:lnTo>
                    <a:pt x="3168091" y="3045803"/>
                  </a:lnTo>
                  <a:lnTo>
                    <a:pt x="3211563" y="3025864"/>
                  </a:lnTo>
                  <a:lnTo>
                    <a:pt x="3253117" y="3004807"/>
                  </a:lnTo>
                  <a:lnTo>
                    <a:pt x="3292665" y="2982684"/>
                  </a:lnTo>
                  <a:lnTo>
                    <a:pt x="3330105" y="2959544"/>
                  </a:lnTo>
                  <a:lnTo>
                    <a:pt x="3365347" y="2935427"/>
                  </a:lnTo>
                  <a:lnTo>
                    <a:pt x="3398304" y="2910382"/>
                  </a:lnTo>
                  <a:lnTo>
                    <a:pt x="3428873" y="2884474"/>
                  </a:lnTo>
                  <a:lnTo>
                    <a:pt x="3456978" y="2857741"/>
                  </a:lnTo>
                  <a:lnTo>
                    <a:pt x="3505390" y="2801988"/>
                  </a:lnTo>
                  <a:lnTo>
                    <a:pt x="3542804" y="2743530"/>
                  </a:lnTo>
                  <a:lnTo>
                    <a:pt x="3568471" y="2682773"/>
                  </a:lnTo>
                  <a:lnTo>
                    <a:pt x="3581654" y="2620086"/>
                  </a:lnTo>
                  <a:lnTo>
                    <a:pt x="3583343" y="2588145"/>
                  </a:lnTo>
                  <a:close/>
                </a:path>
              </a:pathLst>
            </a:custGeom>
            <a:solidFill>
              <a:srgbClr val="B8D8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251430"/>
              <a:ext cx="5274206" cy="70355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0765535" cy="4395215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15655" y="2186287"/>
            <a:ext cx="15252700" cy="1141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90"/>
              </a:spcBef>
            </a:pPr>
            <a:r>
              <a:rPr sz="2700" b="1" spc="155" dirty="0">
                <a:latin typeface="Trebuchet MS"/>
                <a:cs typeface="Trebuchet MS"/>
              </a:rPr>
              <a:t>AIM:</a:t>
            </a:r>
            <a:r>
              <a:rPr sz="2700" b="1" spc="-60" dirty="0">
                <a:latin typeface="Trebuchet MS"/>
                <a:cs typeface="Trebuchet MS"/>
              </a:rPr>
              <a:t> </a:t>
            </a:r>
            <a:r>
              <a:rPr sz="2700" spc="80" dirty="0">
                <a:latin typeface="Trebuchet MS"/>
                <a:cs typeface="Trebuchet MS"/>
              </a:rPr>
              <a:t>To</a:t>
            </a:r>
            <a:r>
              <a:rPr sz="2700" spc="-55" dirty="0">
                <a:latin typeface="Trebuchet MS"/>
                <a:cs typeface="Trebuchet MS"/>
              </a:rPr>
              <a:t> </a:t>
            </a:r>
            <a:r>
              <a:rPr sz="2700" spc="195" dirty="0">
                <a:latin typeface="Trebuchet MS"/>
                <a:cs typeface="Trebuchet MS"/>
              </a:rPr>
              <a:t>ensure</a:t>
            </a:r>
            <a:r>
              <a:rPr sz="2700" spc="-55" dirty="0">
                <a:latin typeface="Trebuchet MS"/>
                <a:cs typeface="Trebuchet MS"/>
              </a:rPr>
              <a:t> </a:t>
            </a:r>
            <a:r>
              <a:rPr sz="2700" spc="-5" dirty="0">
                <a:latin typeface="Trebuchet MS"/>
                <a:cs typeface="Trebuchet MS"/>
              </a:rPr>
              <a:t>timely,</a:t>
            </a:r>
            <a:r>
              <a:rPr sz="2700" spc="-60" dirty="0">
                <a:latin typeface="Trebuchet MS"/>
                <a:cs typeface="Trebuchet MS"/>
              </a:rPr>
              <a:t> </a:t>
            </a:r>
            <a:r>
              <a:rPr sz="2700" spc="145" dirty="0">
                <a:latin typeface="Trebuchet MS"/>
                <a:cs typeface="Trebuchet MS"/>
              </a:rPr>
              <a:t>accurate,</a:t>
            </a:r>
            <a:r>
              <a:rPr sz="2700" spc="-55" dirty="0">
                <a:latin typeface="Trebuchet MS"/>
                <a:cs typeface="Trebuchet MS"/>
              </a:rPr>
              <a:t> </a:t>
            </a:r>
            <a:r>
              <a:rPr sz="2700" spc="340" dirty="0">
                <a:latin typeface="Trebuchet MS"/>
                <a:cs typeface="Trebuchet MS"/>
              </a:rPr>
              <a:t>and</a:t>
            </a:r>
            <a:r>
              <a:rPr sz="2700" spc="-55" dirty="0">
                <a:latin typeface="Trebuchet MS"/>
                <a:cs typeface="Trebuchet MS"/>
              </a:rPr>
              <a:t> </a:t>
            </a:r>
            <a:r>
              <a:rPr sz="2700" spc="254" dirty="0">
                <a:latin typeface="Trebuchet MS"/>
                <a:cs typeface="Trebuchet MS"/>
              </a:rPr>
              <a:t>automated</a:t>
            </a:r>
            <a:r>
              <a:rPr sz="2700" spc="-60" dirty="0">
                <a:latin typeface="Trebuchet MS"/>
                <a:cs typeface="Trebuchet MS"/>
              </a:rPr>
              <a:t> </a:t>
            </a:r>
            <a:r>
              <a:rPr sz="2700" spc="200" dirty="0">
                <a:latin typeface="Trebuchet MS"/>
                <a:cs typeface="Trebuchet MS"/>
              </a:rPr>
              <a:t>medication</a:t>
            </a:r>
            <a:r>
              <a:rPr sz="2700" spc="-55" dirty="0">
                <a:latin typeface="Trebuchet MS"/>
                <a:cs typeface="Trebuchet MS"/>
              </a:rPr>
              <a:t> </a:t>
            </a:r>
            <a:r>
              <a:rPr sz="2700" spc="330" dirty="0">
                <a:latin typeface="Trebuchet MS"/>
                <a:cs typeface="Trebuchet MS"/>
              </a:rPr>
              <a:t>management</a:t>
            </a:r>
            <a:r>
              <a:rPr sz="2700" spc="-55" dirty="0">
                <a:latin typeface="Trebuchet MS"/>
                <a:cs typeface="Trebuchet MS"/>
              </a:rPr>
              <a:t> </a:t>
            </a:r>
            <a:r>
              <a:rPr sz="2700" spc="40" dirty="0">
                <a:latin typeface="Trebuchet MS"/>
                <a:cs typeface="Trebuchet MS"/>
              </a:rPr>
              <a:t>for</a:t>
            </a:r>
            <a:r>
              <a:rPr sz="2700" spc="-55" dirty="0">
                <a:latin typeface="Trebuchet MS"/>
                <a:cs typeface="Trebuchet MS"/>
              </a:rPr>
              <a:t> </a:t>
            </a:r>
            <a:r>
              <a:rPr sz="2700" spc="215" dirty="0">
                <a:latin typeface="Trebuchet MS"/>
                <a:cs typeface="Trebuchet MS"/>
              </a:rPr>
              <a:t>improved </a:t>
            </a:r>
            <a:r>
              <a:rPr sz="2700" spc="-800" dirty="0">
                <a:latin typeface="Trebuchet MS"/>
                <a:cs typeface="Trebuchet MS"/>
              </a:rPr>
              <a:t> </a:t>
            </a:r>
            <a:r>
              <a:rPr sz="2700" spc="125" dirty="0">
                <a:latin typeface="Trebuchet MS"/>
                <a:cs typeface="Trebuchet MS"/>
              </a:rPr>
              <a:t>patient</a:t>
            </a:r>
            <a:r>
              <a:rPr sz="2700" spc="-70" dirty="0">
                <a:latin typeface="Trebuchet MS"/>
                <a:cs typeface="Trebuchet MS"/>
              </a:rPr>
              <a:t> </a:t>
            </a:r>
            <a:r>
              <a:rPr sz="2700" spc="245" dirty="0">
                <a:latin typeface="Trebuchet MS"/>
                <a:cs typeface="Trebuchet MS"/>
              </a:rPr>
              <a:t>compliance</a:t>
            </a:r>
            <a:r>
              <a:rPr sz="2700" spc="-65" dirty="0">
                <a:latin typeface="Trebuchet MS"/>
                <a:cs typeface="Trebuchet MS"/>
              </a:rPr>
              <a:t> </a:t>
            </a:r>
            <a:r>
              <a:rPr sz="2700" spc="340" dirty="0">
                <a:latin typeface="Trebuchet MS"/>
                <a:cs typeface="Trebuchet MS"/>
              </a:rPr>
              <a:t>and</a:t>
            </a:r>
            <a:r>
              <a:rPr sz="2700" spc="-65" dirty="0">
                <a:latin typeface="Trebuchet MS"/>
                <a:cs typeface="Trebuchet MS"/>
              </a:rPr>
              <a:t> </a:t>
            </a:r>
            <a:r>
              <a:rPr sz="2700" spc="55" dirty="0">
                <a:latin typeface="Trebuchet MS"/>
                <a:cs typeface="Trebuchet MS"/>
              </a:rPr>
              <a:t>safety.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3655" y="7716015"/>
            <a:ext cx="4254344" cy="25709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4925" y="2156354"/>
            <a:ext cx="6419849" cy="6219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58460" y="2501832"/>
            <a:ext cx="7829549" cy="52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463" y="0"/>
            <a:ext cx="2457449" cy="25050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53127" y="0"/>
            <a:ext cx="9354311" cy="33588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47062" y="8159773"/>
            <a:ext cx="4505325" cy="1348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650" spc="-2025" dirty="0">
                <a:solidFill>
                  <a:srgbClr val="FFFFFF"/>
                </a:solidFill>
                <a:latin typeface="Arial Narrow"/>
                <a:cs typeface="Arial Narrow"/>
              </a:rPr>
              <a:t>B</a:t>
            </a:r>
            <a:r>
              <a:rPr sz="8650" spc="-1240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8650" spc="-2815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8650" spc="-241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8650" spc="-2020" dirty="0">
                <a:solidFill>
                  <a:srgbClr val="FFFFFF"/>
                </a:solidFill>
                <a:latin typeface="Arial Narrow"/>
                <a:cs typeface="Arial Narrow"/>
              </a:rPr>
              <a:t>K</a:t>
            </a:r>
            <a:r>
              <a:rPr sz="8650" spc="74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8650" spc="-2415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8650" spc="735" dirty="0">
                <a:solidFill>
                  <a:srgbClr val="FFFFFF"/>
                </a:solidFill>
                <a:latin typeface="Arial Narrow"/>
                <a:cs typeface="Arial Narrow"/>
              </a:rPr>
              <a:t>I</a:t>
            </a:r>
            <a:r>
              <a:rPr sz="8650" spc="-20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8650" spc="-2815" dirty="0">
                <a:solidFill>
                  <a:srgbClr val="FFFFFF"/>
                </a:solidFill>
                <a:latin typeface="Arial Narrow"/>
                <a:cs typeface="Arial Narrow"/>
              </a:rPr>
              <a:t>G</a:t>
            </a:r>
            <a:r>
              <a:rPr sz="8650" spc="-2415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8650" spc="-20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8650" spc="-3200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endParaRPr sz="865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99472" y="7499980"/>
            <a:ext cx="4849495" cy="1348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650" spc="-2025" dirty="0">
                <a:solidFill>
                  <a:srgbClr val="FFFFFF"/>
                </a:solidFill>
                <a:latin typeface="Arial Narrow"/>
                <a:cs typeface="Arial Narrow"/>
              </a:rPr>
              <a:t>P</a:t>
            </a:r>
            <a:r>
              <a:rPr sz="8650" spc="735" dirty="0">
                <a:solidFill>
                  <a:srgbClr val="FFFFFF"/>
                </a:solidFill>
                <a:latin typeface="Arial Narrow"/>
                <a:cs typeface="Arial Narrow"/>
              </a:rPr>
              <a:t>I</a:t>
            </a:r>
            <a:r>
              <a:rPr sz="8650" spc="-2410" dirty="0">
                <a:solidFill>
                  <a:srgbClr val="FFFFFF"/>
                </a:solidFill>
                <a:latin typeface="Arial Narrow"/>
                <a:cs typeface="Arial Narrow"/>
              </a:rPr>
              <a:t>N</a:t>
            </a:r>
            <a:r>
              <a:rPr sz="8650" spc="74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8650" spc="-241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8650" spc="-2815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8650" spc="-2415" dirty="0">
                <a:solidFill>
                  <a:srgbClr val="FFFFFF"/>
                </a:solidFill>
                <a:latin typeface="Arial Narrow"/>
                <a:cs typeface="Arial Narrow"/>
              </a:rPr>
              <a:t>NN</a:t>
            </a:r>
            <a:r>
              <a:rPr sz="8650" spc="-2025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8650" spc="-241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8650" spc="-1630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8650" spc="735" dirty="0">
                <a:solidFill>
                  <a:srgbClr val="FFFFFF"/>
                </a:solidFill>
                <a:latin typeface="Arial Narrow"/>
                <a:cs typeface="Arial Narrow"/>
              </a:rPr>
              <a:t>I</a:t>
            </a:r>
            <a:r>
              <a:rPr sz="8650" spc="-2815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8650" spc="-2410" dirty="0">
                <a:solidFill>
                  <a:srgbClr val="FFFFFF"/>
                </a:solidFill>
                <a:latin typeface="Arial Narrow"/>
                <a:cs typeface="Arial Narrow"/>
              </a:rPr>
              <a:t>N</a:t>
            </a:r>
            <a:endParaRPr sz="86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1270" y="0"/>
              <a:ext cx="7716729" cy="45213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755242"/>
              <a:ext cx="5551132" cy="55317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4655" y="0"/>
              <a:ext cx="10838687" cy="42946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4079" y="3584277"/>
              <a:ext cx="2113280" cy="2108200"/>
            </a:xfrm>
            <a:custGeom>
              <a:avLst/>
              <a:gdLst/>
              <a:ahLst/>
              <a:cxnLst/>
              <a:rect l="l" t="t" r="r" b="b"/>
              <a:pathLst>
                <a:path w="2113280" h="2108200">
                  <a:moveTo>
                    <a:pt x="1292115" y="25399"/>
                  </a:moveTo>
                  <a:lnTo>
                    <a:pt x="821095" y="25399"/>
                  </a:lnTo>
                  <a:lnTo>
                    <a:pt x="913413" y="0"/>
                  </a:lnTo>
                  <a:lnTo>
                    <a:pt x="1199797" y="0"/>
                  </a:lnTo>
                  <a:lnTo>
                    <a:pt x="1292115" y="25399"/>
                  </a:lnTo>
                  <a:close/>
                </a:path>
                <a:path w="2113280" h="2108200">
                  <a:moveTo>
                    <a:pt x="1246302" y="2095499"/>
                  </a:moveTo>
                  <a:lnTo>
                    <a:pt x="866908" y="2095499"/>
                  </a:lnTo>
                  <a:lnTo>
                    <a:pt x="688272" y="2044699"/>
                  </a:lnTo>
                  <a:lnTo>
                    <a:pt x="645694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3" y="1968499"/>
                  </a:lnTo>
                  <a:lnTo>
                    <a:pt x="485111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6" y="1854199"/>
                  </a:lnTo>
                  <a:lnTo>
                    <a:pt x="342351" y="1828799"/>
                  </a:lnTo>
                  <a:lnTo>
                    <a:pt x="309799" y="1803399"/>
                  </a:lnTo>
                  <a:lnTo>
                    <a:pt x="278595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1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1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5" y="330199"/>
                  </a:lnTo>
                  <a:lnTo>
                    <a:pt x="309799" y="304799"/>
                  </a:lnTo>
                  <a:lnTo>
                    <a:pt x="342351" y="266699"/>
                  </a:lnTo>
                  <a:lnTo>
                    <a:pt x="376206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1" y="165099"/>
                  </a:lnTo>
                  <a:lnTo>
                    <a:pt x="523703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4" y="76199"/>
                  </a:lnTo>
                  <a:lnTo>
                    <a:pt x="731730" y="50799"/>
                  </a:lnTo>
                  <a:lnTo>
                    <a:pt x="776020" y="25399"/>
                  </a:lnTo>
                  <a:lnTo>
                    <a:pt x="913118" y="25399"/>
                  </a:lnTo>
                  <a:lnTo>
                    <a:pt x="731389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20" y="190499"/>
                  </a:lnTo>
                  <a:lnTo>
                    <a:pt x="448684" y="215899"/>
                  </a:lnTo>
                  <a:lnTo>
                    <a:pt x="412765" y="241299"/>
                  </a:lnTo>
                  <a:lnTo>
                    <a:pt x="378112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2" y="1828799"/>
                  </a:lnTo>
                  <a:lnTo>
                    <a:pt x="412765" y="1854199"/>
                  </a:lnTo>
                  <a:lnTo>
                    <a:pt x="448684" y="1879599"/>
                  </a:lnTo>
                  <a:lnTo>
                    <a:pt x="485820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1" y="2006599"/>
                  </a:lnTo>
                  <a:lnTo>
                    <a:pt x="731389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8" y="2070099"/>
                  </a:lnTo>
                  <a:lnTo>
                    <a:pt x="960345" y="2070099"/>
                  </a:lnTo>
                  <a:lnTo>
                    <a:pt x="1008191" y="2082799"/>
                  </a:lnTo>
                  <a:lnTo>
                    <a:pt x="1292115" y="2082799"/>
                  </a:lnTo>
                  <a:lnTo>
                    <a:pt x="1246302" y="2095499"/>
                  </a:lnTo>
                  <a:close/>
                </a:path>
                <a:path w="2113280" h="2108200">
                  <a:moveTo>
                    <a:pt x="1292115" y="2082799"/>
                  </a:moveTo>
                  <a:lnTo>
                    <a:pt x="1105019" y="2082799"/>
                  </a:lnTo>
                  <a:lnTo>
                    <a:pt x="1152865" y="2070099"/>
                  </a:lnTo>
                  <a:lnTo>
                    <a:pt x="1200092" y="2070099"/>
                  </a:lnTo>
                  <a:lnTo>
                    <a:pt x="1246651" y="2057399"/>
                  </a:lnTo>
                  <a:lnTo>
                    <a:pt x="1292492" y="2057399"/>
                  </a:lnTo>
                  <a:lnTo>
                    <a:pt x="1381821" y="2031999"/>
                  </a:lnTo>
                  <a:lnTo>
                    <a:pt x="1425209" y="2006599"/>
                  </a:lnTo>
                  <a:lnTo>
                    <a:pt x="1509182" y="1981199"/>
                  </a:lnTo>
                  <a:lnTo>
                    <a:pt x="1549668" y="1955799"/>
                  </a:lnTo>
                  <a:lnTo>
                    <a:pt x="1589087" y="1930399"/>
                  </a:lnTo>
                  <a:lnTo>
                    <a:pt x="1627390" y="1904999"/>
                  </a:lnTo>
                  <a:lnTo>
                    <a:pt x="1664525" y="1879599"/>
                  </a:lnTo>
                  <a:lnTo>
                    <a:pt x="1700445" y="1854199"/>
                  </a:lnTo>
                  <a:lnTo>
                    <a:pt x="1735098" y="1828799"/>
                  </a:lnTo>
                  <a:lnTo>
                    <a:pt x="1768435" y="1790699"/>
                  </a:lnTo>
                  <a:lnTo>
                    <a:pt x="1800405" y="1765299"/>
                  </a:lnTo>
                  <a:lnTo>
                    <a:pt x="1830960" y="1727199"/>
                  </a:lnTo>
                  <a:lnTo>
                    <a:pt x="1860050" y="1689099"/>
                  </a:lnTo>
                  <a:lnTo>
                    <a:pt x="1887624" y="1663699"/>
                  </a:lnTo>
                  <a:lnTo>
                    <a:pt x="1913632" y="1625599"/>
                  </a:lnTo>
                  <a:lnTo>
                    <a:pt x="1938025" y="1587499"/>
                  </a:lnTo>
                  <a:lnTo>
                    <a:pt x="1960753" y="1549399"/>
                  </a:lnTo>
                  <a:lnTo>
                    <a:pt x="1981767" y="1498599"/>
                  </a:lnTo>
                  <a:lnTo>
                    <a:pt x="2001015" y="1460499"/>
                  </a:lnTo>
                  <a:lnTo>
                    <a:pt x="2018449" y="1422399"/>
                  </a:lnTo>
                  <a:lnTo>
                    <a:pt x="2034019" y="1371599"/>
                  </a:lnTo>
                  <a:lnTo>
                    <a:pt x="2047675" y="1333499"/>
                  </a:lnTo>
                  <a:lnTo>
                    <a:pt x="2059366" y="1282699"/>
                  </a:lnTo>
                  <a:lnTo>
                    <a:pt x="2069043" y="1244599"/>
                  </a:lnTo>
                  <a:lnTo>
                    <a:pt x="2076657" y="1193799"/>
                  </a:lnTo>
                  <a:lnTo>
                    <a:pt x="2082157" y="1142999"/>
                  </a:lnTo>
                  <a:lnTo>
                    <a:pt x="2085493" y="1104899"/>
                  </a:lnTo>
                  <a:lnTo>
                    <a:pt x="2086617" y="1054099"/>
                  </a:lnTo>
                  <a:lnTo>
                    <a:pt x="2085493" y="1003299"/>
                  </a:lnTo>
                  <a:lnTo>
                    <a:pt x="2082157" y="952499"/>
                  </a:lnTo>
                  <a:lnTo>
                    <a:pt x="2076657" y="901699"/>
                  </a:lnTo>
                  <a:lnTo>
                    <a:pt x="2069043" y="863599"/>
                  </a:lnTo>
                  <a:lnTo>
                    <a:pt x="2059366" y="812799"/>
                  </a:lnTo>
                  <a:lnTo>
                    <a:pt x="2047675" y="774699"/>
                  </a:lnTo>
                  <a:lnTo>
                    <a:pt x="2034019" y="723899"/>
                  </a:lnTo>
                  <a:lnTo>
                    <a:pt x="2018449" y="685799"/>
                  </a:lnTo>
                  <a:lnTo>
                    <a:pt x="2001015" y="634999"/>
                  </a:lnTo>
                  <a:lnTo>
                    <a:pt x="1981767" y="596899"/>
                  </a:lnTo>
                  <a:lnTo>
                    <a:pt x="1960753" y="558799"/>
                  </a:lnTo>
                  <a:lnTo>
                    <a:pt x="1938025" y="520699"/>
                  </a:lnTo>
                  <a:lnTo>
                    <a:pt x="1913632" y="482599"/>
                  </a:lnTo>
                  <a:lnTo>
                    <a:pt x="1887624" y="444499"/>
                  </a:lnTo>
                  <a:lnTo>
                    <a:pt x="1860050" y="406399"/>
                  </a:lnTo>
                  <a:lnTo>
                    <a:pt x="1830960" y="368299"/>
                  </a:lnTo>
                  <a:lnTo>
                    <a:pt x="1800405" y="342899"/>
                  </a:lnTo>
                  <a:lnTo>
                    <a:pt x="1768435" y="304799"/>
                  </a:lnTo>
                  <a:lnTo>
                    <a:pt x="1735098" y="279399"/>
                  </a:lnTo>
                  <a:lnTo>
                    <a:pt x="1700445" y="241299"/>
                  </a:lnTo>
                  <a:lnTo>
                    <a:pt x="1664525" y="215899"/>
                  </a:lnTo>
                  <a:lnTo>
                    <a:pt x="1627390" y="190499"/>
                  </a:lnTo>
                  <a:lnTo>
                    <a:pt x="1589087" y="165099"/>
                  </a:lnTo>
                  <a:lnTo>
                    <a:pt x="1549668" y="152399"/>
                  </a:lnTo>
                  <a:lnTo>
                    <a:pt x="1509182" y="126999"/>
                  </a:lnTo>
                  <a:lnTo>
                    <a:pt x="1467679" y="101599"/>
                  </a:lnTo>
                  <a:lnTo>
                    <a:pt x="1381821" y="76199"/>
                  </a:lnTo>
                  <a:lnTo>
                    <a:pt x="1200092" y="25399"/>
                  </a:lnTo>
                  <a:lnTo>
                    <a:pt x="1337190" y="25399"/>
                  </a:lnTo>
                  <a:lnTo>
                    <a:pt x="1381480" y="50799"/>
                  </a:lnTo>
                  <a:lnTo>
                    <a:pt x="1467516" y="76199"/>
                  </a:lnTo>
                  <a:lnTo>
                    <a:pt x="1509168" y="101599"/>
                  </a:lnTo>
                  <a:lnTo>
                    <a:pt x="1549847" y="114299"/>
                  </a:lnTo>
                  <a:lnTo>
                    <a:pt x="1589507" y="139699"/>
                  </a:lnTo>
                  <a:lnTo>
                    <a:pt x="1628099" y="165099"/>
                  </a:lnTo>
                  <a:lnTo>
                    <a:pt x="1665577" y="190499"/>
                  </a:lnTo>
                  <a:lnTo>
                    <a:pt x="1701894" y="215899"/>
                  </a:lnTo>
                  <a:lnTo>
                    <a:pt x="1737004" y="241299"/>
                  </a:lnTo>
                  <a:lnTo>
                    <a:pt x="1770858" y="266699"/>
                  </a:lnTo>
                  <a:lnTo>
                    <a:pt x="1803411" y="304799"/>
                  </a:lnTo>
                  <a:lnTo>
                    <a:pt x="1834615" y="330199"/>
                  </a:lnTo>
                  <a:lnTo>
                    <a:pt x="1864423" y="368299"/>
                  </a:lnTo>
                  <a:lnTo>
                    <a:pt x="1892788" y="406399"/>
                  </a:lnTo>
                  <a:lnTo>
                    <a:pt x="1919664" y="444499"/>
                  </a:lnTo>
                  <a:lnTo>
                    <a:pt x="1945003" y="482599"/>
                  </a:lnTo>
                  <a:lnTo>
                    <a:pt x="1968759" y="520699"/>
                  </a:lnTo>
                  <a:lnTo>
                    <a:pt x="1990884" y="558799"/>
                  </a:lnTo>
                  <a:lnTo>
                    <a:pt x="2011331" y="596899"/>
                  </a:lnTo>
                  <a:lnTo>
                    <a:pt x="2030054" y="634999"/>
                  </a:lnTo>
                  <a:lnTo>
                    <a:pt x="2047006" y="685799"/>
                  </a:lnTo>
                  <a:lnTo>
                    <a:pt x="2062139" y="723899"/>
                  </a:lnTo>
                  <a:lnTo>
                    <a:pt x="2075407" y="774699"/>
                  </a:lnTo>
                  <a:lnTo>
                    <a:pt x="2086762" y="812799"/>
                  </a:lnTo>
                  <a:lnTo>
                    <a:pt x="2096158" y="863599"/>
                  </a:lnTo>
                  <a:lnTo>
                    <a:pt x="2103548" y="901699"/>
                  </a:lnTo>
                  <a:lnTo>
                    <a:pt x="2108884" y="952499"/>
                  </a:lnTo>
                  <a:lnTo>
                    <a:pt x="2112121" y="1003299"/>
                  </a:lnTo>
                  <a:lnTo>
                    <a:pt x="2113210" y="1054099"/>
                  </a:lnTo>
                  <a:lnTo>
                    <a:pt x="2112121" y="1104899"/>
                  </a:lnTo>
                  <a:lnTo>
                    <a:pt x="2108884" y="1142999"/>
                  </a:lnTo>
                  <a:lnTo>
                    <a:pt x="2103548" y="1193799"/>
                  </a:lnTo>
                  <a:lnTo>
                    <a:pt x="2096158" y="1244599"/>
                  </a:lnTo>
                  <a:lnTo>
                    <a:pt x="2086762" y="1282699"/>
                  </a:lnTo>
                  <a:lnTo>
                    <a:pt x="2075407" y="1333499"/>
                  </a:lnTo>
                  <a:lnTo>
                    <a:pt x="2062139" y="1371599"/>
                  </a:lnTo>
                  <a:lnTo>
                    <a:pt x="2047006" y="1422399"/>
                  </a:lnTo>
                  <a:lnTo>
                    <a:pt x="2030054" y="1460499"/>
                  </a:lnTo>
                  <a:lnTo>
                    <a:pt x="2011331" y="1498599"/>
                  </a:lnTo>
                  <a:lnTo>
                    <a:pt x="1990884" y="1549399"/>
                  </a:lnTo>
                  <a:lnTo>
                    <a:pt x="1968759" y="1587499"/>
                  </a:lnTo>
                  <a:lnTo>
                    <a:pt x="1945003" y="1625599"/>
                  </a:lnTo>
                  <a:lnTo>
                    <a:pt x="1919664" y="1663699"/>
                  </a:lnTo>
                  <a:lnTo>
                    <a:pt x="1892788" y="1701799"/>
                  </a:lnTo>
                  <a:lnTo>
                    <a:pt x="1864423" y="1727199"/>
                  </a:lnTo>
                  <a:lnTo>
                    <a:pt x="1834615" y="1765299"/>
                  </a:lnTo>
                  <a:lnTo>
                    <a:pt x="1803411" y="1803399"/>
                  </a:lnTo>
                  <a:lnTo>
                    <a:pt x="1770858" y="1828799"/>
                  </a:lnTo>
                  <a:lnTo>
                    <a:pt x="1737004" y="1854199"/>
                  </a:lnTo>
                  <a:lnTo>
                    <a:pt x="1701894" y="1892299"/>
                  </a:lnTo>
                  <a:lnTo>
                    <a:pt x="1665577" y="1917699"/>
                  </a:lnTo>
                  <a:lnTo>
                    <a:pt x="1628099" y="1943099"/>
                  </a:lnTo>
                  <a:lnTo>
                    <a:pt x="1589507" y="1968499"/>
                  </a:lnTo>
                  <a:lnTo>
                    <a:pt x="1549847" y="1981199"/>
                  </a:lnTo>
                  <a:lnTo>
                    <a:pt x="1509168" y="2006599"/>
                  </a:lnTo>
                  <a:lnTo>
                    <a:pt x="1467516" y="2019299"/>
                  </a:lnTo>
                  <a:lnTo>
                    <a:pt x="1424937" y="2044699"/>
                  </a:lnTo>
                  <a:lnTo>
                    <a:pt x="1292115" y="2082799"/>
                  </a:lnTo>
                  <a:close/>
                </a:path>
                <a:path w="2113280" h="2108200">
                  <a:moveTo>
                    <a:pt x="1152648" y="2108199"/>
                  </a:moveTo>
                  <a:lnTo>
                    <a:pt x="960562" y="2108199"/>
                  </a:lnTo>
                  <a:lnTo>
                    <a:pt x="913413" y="2095499"/>
                  </a:lnTo>
                  <a:lnTo>
                    <a:pt x="1199797" y="2095499"/>
                  </a:lnTo>
                  <a:lnTo>
                    <a:pt x="1152648" y="2108199"/>
                  </a:lnTo>
                  <a:close/>
                </a:path>
              </a:pathLst>
            </a:custGeom>
            <a:solidFill>
              <a:srgbClr val="BE7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023" y="3708220"/>
              <a:ext cx="1863424" cy="18653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37670" y="3660477"/>
              <a:ext cx="2113280" cy="2108200"/>
            </a:xfrm>
            <a:custGeom>
              <a:avLst/>
              <a:gdLst/>
              <a:ahLst/>
              <a:cxnLst/>
              <a:rect l="l" t="t" r="r" b="b"/>
              <a:pathLst>
                <a:path w="2113279" h="2108200">
                  <a:moveTo>
                    <a:pt x="1292115" y="25399"/>
                  </a:moveTo>
                  <a:lnTo>
                    <a:pt x="821095" y="25399"/>
                  </a:lnTo>
                  <a:lnTo>
                    <a:pt x="913413" y="0"/>
                  </a:lnTo>
                  <a:lnTo>
                    <a:pt x="1199797" y="0"/>
                  </a:lnTo>
                  <a:lnTo>
                    <a:pt x="1292115" y="25399"/>
                  </a:lnTo>
                  <a:close/>
                </a:path>
                <a:path w="2113279" h="2108200">
                  <a:moveTo>
                    <a:pt x="1246302" y="2095499"/>
                  </a:moveTo>
                  <a:lnTo>
                    <a:pt x="866908" y="2095499"/>
                  </a:lnTo>
                  <a:lnTo>
                    <a:pt x="688272" y="2044699"/>
                  </a:lnTo>
                  <a:lnTo>
                    <a:pt x="645694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3" y="1968499"/>
                  </a:lnTo>
                  <a:lnTo>
                    <a:pt x="485111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6" y="1854199"/>
                  </a:lnTo>
                  <a:lnTo>
                    <a:pt x="342351" y="1828799"/>
                  </a:lnTo>
                  <a:lnTo>
                    <a:pt x="309799" y="1803399"/>
                  </a:lnTo>
                  <a:lnTo>
                    <a:pt x="278595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1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1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5" y="330199"/>
                  </a:lnTo>
                  <a:lnTo>
                    <a:pt x="309799" y="304799"/>
                  </a:lnTo>
                  <a:lnTo>
                    <a:pt x="342351" y="266699"/>
                  </a:lnTo>
                  <a:lnTo>
                    <a:pt x="376206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1" y="165099"/>
                  </a:lnTo>
                  <a:lnTo>
                    <a:pt x="523703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4" y="76199"/>
                  </a:lnTo>
                  <a:lnTo>
                    <a:pt x="731730" y="50799"/>
                  </a:lnTo>
                  <a:lnTo>
                    <a:pt x="776020" y="25399"/>
                  </a:lnTo>
                  <a:lnTo>
                    <a:pt x="913118" y="25399"/>
                  </a:lnTo>
                  <a:lnTo>
                    <a:pt x="731389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20" y="190499"/>
                  </a:lnTo>
                  <a:lnTo>
                    <a:pt x="448684" y="215899"/>
                  </a:lnTo>
                  <a:lnTo>
                    <a:pt x="412765" y="241299"/>
                  </a:lnTo>
                  <a:lnTo>
                    <a:pt x="378112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2" y="1828799"/>
                  </a:lnTo>
                  <a:lnTo>
                    <a:pt x="412765" y="1854199"/>
                  </a:lnTo>
                  <a:lnTo>
                    <a:pt x="448684" y="1879599"/>
                  </a:lnTo>
                  <a:lnTo>
                    <a:pt x="485820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1" y="2006599"/>
                  </a:lnTo>
                  <a:lnTo>
                    <a:pt x="731389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8" y="2070099"/>
                  </a:lnTo>
                  <a:lnTo>
                    <a:pt x="960345" y="2070099"/>
                  </a:lnTo>
                  <a:lnTo>
                    <a:pt x="1008191" y="2082799"/>
                  </a:lnTo>
                  <a:lnTo>
                    <a:pt x="1292115" y="2082799"/>
                  </a:lnTo>
                  <a:lnTo>
                    <a:pt x="1246302" y="2095499"/>
                  </a:lnTo>
                  <a:close/>
                </a:path>
                <a:path w="2113279" h="2108200">
                  <a:moveTo>
                    <a:pt x="1292115" y="2082799"/>
                  </a:moveTo>
                  <a:lnTo>
                    <a:pt x="1105019" y="2082799"/>
                  </a:lnTo>
                  <a:lnTo>
                    <a:pt x="1152865" y="2070099"/>
                  </a:lnTo>
                  <a:lnTo>
                    <a:pt x="1200092" y="2070099"/>
                  </a:lnTo>
                  <a:lnTo>
                    <a:pt x="1246651" y="2057399"/>
                  </a:lnTo>
                  <a:lnTo>
                    <a:pt x="1292492" y="2057399"/>
                  </a:lnTo>
                  <a:lnTo>
                    <a:pt x="1381821" y="2031999"/>
                  </a:lnTo>
                  <a:lnTo>
                    <a:pt x="1425209" y="2006599"/>
                  </a:lnTo>
                  <a:lnTo>
                    <a:pt x="1509182" y="1981199"/>
                  </a:lnTo>
                  <a:lnTo>
                    <a:pt x="1549668" y="1955799"/>
                  </a:lnTo>
                  <a:lnTo>
                    <a:pt x="1589087" y="1930399"/>
                  </a:lnTo>
                  <a:lnTo>
                    <a:pt x="1627390" y="1904999"/>
                  </a:lnTo>
                  <a:lnTo>
                    <a:pt x="1664525" y="1879599"/>
                  </a:lnTo>
                  <a:lnTo>
                    <a:pt x="1700445" y="1854199"/>
                  </a:lnTo>
                  <a:lnTo>
                    <a:pt x="1735098" y="1828799"/>
                  </a:lnTo>
                  <a:lnTo>
                    <a:pt x="1768435" y="1790699"/>
                  </a:lnTo>
                  <a:lnTo>
                    <a:pt x="1800405" y="1765299"/>
                  </a:lnTo>
                  <a:lnTo>
                    <a:pt x="1830960" y="1727199"/>
                  </a:lnTo>
                  <a:lnTo>
                    <a:pt x="1860050" y="1689099"/>
                  </a:lnTo>
                  <a:lnTo>
                    <a:pt x="1887624" y="1663699"/>
                  </a:lnTo>
                  <a:lnTo>
                    <a:pt x="1913632" y="1625599"/>
                  </a:lnTo>
                  <a:lnTo>
                    <a:pt x="1938025" y="1587499"/>
                  </a:lnTo>
                  <a:lnTo>
                    <a:pt x="1960753" y="1549399"/>
                  </a:lnTo>
                  <a:lnTo>
                    <a:pt x="1981767" y="1498599"/>
                  </a:lnTo>
                  <a:lnTo>
                    <a:pt x="2001015" y="1460499"/>
                  </a:lnTo>
                  <a:lnTo>
                    <a:pt x="2018449" y="1422399"/>
                  </a:lnTo>
                  <a:lnTo>
                    <a:pt x="2034019" y="1371599"/>
                  </a:lnTo>
                  <a:lnTo>
                    <a:pt x="2047675" y="1333499"/>
                  </a:lnTo>
                  <a:lnTo>
                    <a:pt x="2059366" y="1282699"/>
                  </a:lnTo>
                  <a:lnTo>
                    <a:pt x="2069043" y="1244599"/>
                  </a:lnTo>
                  <a:lnTo>
                    <a:pt x="2076657" y="1193799"/>
                  </a:lnTo>
                  <a:lnTo>
                    <a:pt x="2082157" y="1142999"/>
                  </a:lnTo>
                  <a:lnTo>
                    <a:pt x="2085493" y="1104899"/>
                  </a:lnTo>
                  <a:lnTo>
                    <a:pt x="2086617" y="1054099"/>
                  </a:lnTo>
                  <a:lnTo>
                    <a:pt x="2085493" y="1003299"/>
                  </a:lnTo>
                  <a:lnTo>
                    <a:pt x="2082157" y="952499"/>
                  </a:lnTo>
                  <a:lnTo>
                    <a:pt x="2076657" y="901699"/>
                  </a:lnTo>
                  <a:lnTo>
                    <a:pt x="2069043" y="863599"/>
                  </a:lnTo>
                  <a:lnTo>
                    <a:pt x="2059366" y="812799"/>
                  </a:lnTo>
                  <a:lnTo>
                    <a:pt x="2047675" y="774699"/>
                  </a:lnTo>
                  <a:lnTo>
                    <a:pt x="2034019" y="723899"/>
                  </a:lnTo>
                  <a:lnTo>
                    <a:pt x="2018449" y="685799"/>
                  </a:lnTo>
                  <a:lnTo>
                    <a:pt x="2001015" y="634999"/>
                  </a:lnTo>
                  <a:lnTo>
                    <a:pt x="1981767" y="596899"/>
                  </a:lnTo>
                  <a:lnTo>
                    <a:pt x="1960753" y="558799"/>
                  </a:lnTo>
                  <a:lnTo>
                    <a:pt x="1938025" y="520699"/>
                  </a:lnTo>
                  <a:lnTo>
                    <a:pt x="1913632" y="482599"/>
                  </a:lnTo>
                  <a:lnTo>
                    <a:pt x="1887624" y="444499"/>
                  </a:lnTo>
                  <a:lnTo>
                    <a:pt x="1860050" y="406399"/>
                  </a:lnTo>
                  <a:lnTo>
                    <a:pt x="1830960" y="368299"/>
                  </a:lnTo>
                  <a:lnTo>
                    <a:pt x="1800405" y="342899"/>
                  </a:lnTo>
                  <a:lnTo>
                    <a:pt x="1768435" y="304799"/>
                  </a:lnTo>
                  <a:lnTo>
                    <a:pt x="1735098" y="279399"/>
                  </a:lnTo>
                  <a:lnTo>
                    <a:pt x="1700445" y="241299"/>
                  </a:lnTo>
                  <a:lnTo>
                    <a:pt x="1664525" y="215899"/>
                  </a:lnTo>
                  <a:lnTo>
                    <a:pt x="1627390" y="190499"/>
                  </a:lnTo>
                  <a:lnTo>
                    <a:pt x="1589087" y="165099"/>
                  </a:lnTo>
                  <a:lnTo>
                    <a:pt x="1549668" y="152399"/>
                  </a:lnTo>
                  <a:lnTo>
                    <a:pt x="1509182" y="126999"/>
                  </a:lnTo>
                  <a:lnTo>
                    <a:pt x="1467679" y="101599"/>
                  </a:lnTo>
                  <a:lnTo>
                    <a:pt x="1381821" y="76199"/>
                  </a:lnTo>
                  <a:lnTo>
                    <a:pt x="1200092" y="25399"/>
                  </a:lnTo>
                  <a:lnTo>
                    <a:pt x="1337190" y="25399"/>
                  </a:lnTo>
                  <a:lnTo>
                    <a:pt x="1381480" y="50799"/>
                  </a:lnTo>
                  <a:lnTo>
                    <a:pt x="1467516" y="76199"/>
                  </a:lnTo>
                  <a:lnTo>
                    <a:pt x="1509168" y="101599"/>
                  </a:lnTo>
                  <a:lnTo>
                    <a:pt x="1549847" y="114299"/>
                  </a:lnTo>
                  <a:lnTo>
                    <a:pt x="1589507" y="139699"/>
                  </a:lnTo>
                  <a:lnTo>
                    <a:pt x="1628099" y="165099"/>
                  </a:lnTo>
                  <a:lnTo>
                    <a:pt x="1665577" y="190499"/>
                  </a:lnTo>
                  <a:lnTo>
                    <a:pt x="1701894" y="215899"/>
                  </a:lnTo>
                  <a:lnTo>
                    <a:pt x="1737004" y="241299"/>
                  </a:lnTo>
                  <a:lnTo>
                    <a:pt x="1770858" y="266699"/>
                  </a:lnTo>
                  <a:lnTo>
                    <a:pt x="1803411" y="304799"/>
                  </a:lnTo>
                  <a:lnTo>
                    <a:pt x="1834615" y="330199"/>
                  </a:lnTo>
                  <a:lnTo>
                    <a:pt x="1864423" y="368299"/>
                  </a:lnTo>
                  <a:lnTo>
                    <a:pt x="1892788" y="406399"/>
                  </a:lnTo>
                  <a:lnTo>
                    <a:pt x="1919664" y="444499"/>
                  </a:lnTo>
                  <a:lnTo>
                    <a:pt x="1945003" y="482599"/>
                  </a:lnTo>
                  <a:lnTo>
                    <a:pt x="1968759" y="520699"/>
                  </a:lnTo>
                  <a:lnTo>
                    <a:pt x="1990884" y="558799"/>
                  </a:lnTo>
                  <a:lnTo>
                    <a:pt x="2011331" y="596899"/>
                  </a:lnTo>
                  <a:lnTo>
                    <a:pt x="2030054" y="634999"/>
                  </a:lnTo>
                  <a:lnTo>
                    <a:pt x="2047006" y="685799"/>
                  </a:lnTo>
                  <a:lnTo>
                    <a:pt x="2062139" y="723899"/>
                  </a:lnTo>
                  <a:lnTo>
                    <a:pt x="2075407" y="774699"/>
                  </a:lnTo>
                  <a:lnTo>
                    <a:pt x="2086762" y="812799"/>
                  </a:lnTo>
                  <a:lnTo>
                    <a:pt x="2096158" y="863599"/>
                  </a:lnTo>
                  <a:lnTo>
                    <a:pt x="2103548" y="901699"/>
                  </a:lnTo>
                  <a:lnTo>
                    <a:pt x="2108884" y="952499"/>
                  </a:lnTo>
                  <a:lnTo>
                    <a:pt x="2112121" y="1003299"/>
                  </a:lnTo>
                  <a:lnTo>
                    <a:pt x="2113210" y="1054099"/>
                  </a:lnTo>
                  <a:lnTo>
                    <a:pt x="2112121" y="1104899"/>
                  </a:lnTo>
                  <a:lnTo>
                    <a:pt x="2108884" y="1142999"/>
                  </a:lnTo>
                  <a:lnTo>
                    <a:pt x="2103548" y="1193799"/>
                  </a:lnTo>
                  <a:lnTo>
                    <a:pt x="2096158" y="1244599"/>
                  </a:lnTo>
                  <a:lnTo>
                    <a:pt x="2086762" y="1282699"/>
                  </a:lnTo>
                  <a:lnTo>
                    <a:pt x="2075407" y="1333499"/>
                  </a:lnTo>
                  <a:lnTo>
                    <a:pt x="2062139" y="1371599"/>
                  </a:lnTo>
                  <a:lnTo>
                    <a:pt x="2047006" y="1422399"/>
                  </a:lnTo>
                  <a:lnTo>
                    <a:pt x="2030054" y="1460499"/>
                  </a:lnTo>
                  <a:lnTo>
                    <a:pt x="2011331" y="1498599"/>
                  </a:lnTo>
                  <a:lnTo>
                    <a:pt x="1990884" y="1549399"/>
                  </a:lnTo>
                  <a:lnTo>
                    <a:pt x="1968759" y="1587499"/>
                  </a:lnTo>
                  <a:lnTo>
                    <a:pt x="1945003" y="1625599"/>
                  </a:lnTo>
                  <a:lnTo>
                    <a:pt x="1919664" y="1663699"/>
                  </a:lnTo>
                  <a:lnTo>
                    <a:pt x="1892788" y="1701799"/>
                  </a:lnTo>
                  <a:lnTo>
                    <a:pt x="1864423" y="1727199"/>
                  </a:lnTo>
                  <a:lnTo>
                    <a:pt x="1834615" y="1765299"/>
                  </a:lnTo>
                  <a:lnTo>
                    <a:pt x="1803411" y="1803399"/>
                  </a:lnTo>
                  <a:lnTo>
                    <a:pt x="1770858" y="1828799"/>
                  </a:lnTo>
                  <a:lnTo>
                    <a:pt x="1737004" y="1854199"/>
                  </a:lnTo>
                  <a:lnTo>
                    <a:pt x="1701894" y="1892299"/>
                  </a:lnTo>
                  <a:lnTo>
                    <a:pt x="1665577" y="1917699"/>
                  </a:lnTo>
                  <a:lnTo>
                    <a:pt x="1628099" y="1943099"/>
                  </a:lnTo>
                  <a:lnTo>
                    <a:pt x="1589507" y="1968499"/>
                  </a:lnTo>
                  <a:lnTo>
                    <a:pt x="1549847" y="1981199"/>
                  </a:lnTo>
                  <a:lnTo>
                    <a:pt x="1509168" y="2006599"/>
                  </a:lnTo>
                  <a:lnTo>
                    <a:pt x="1467516" y="2019299"/>
                  </a:lnTo>
                  <a:lnTo>
                    <a:pt x="1424937" y="2044699"/>
                  </a:lnTo>
                  <a:lnTo>
                    <a:pt x="1292115" y="2082799"/>
                  </a:lnTo>
                  <a:close/>
                </a:path>
                <a:path w="2113279" h="2108200">
                  <a:moveTo>
                    <a:pt x="1152648" y="2108199"/>
                  </a:moveTo>
                  <a:lnTo>
                    <a:pt x="960562" y="2108199"/>
                  </a:lnTo>
                  <a:lnTo>
                    <a:pt x="913413" y="2095499"/>
                  </a:lnTo>
                  <a:lnTo>
                    <a:pt x="1199797" y="2095499"/>
                  </a:lnTo>
                  <a:lnTo>
                    <a:pt x="1152648" y="2108199"/>
                  </a:lnTo>
                  <a:close/>
                </a:path>
              </a:pathLst>
            </a:custGeom>
            <a:solidFill>
              <a:srgbClr val="BE7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1613" y="3784420"/>
              <a:ext cx="1863424" cy="18653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200063" y="3679527"/>
              <a:ext cx="2113280" cy="2108200"/>
            </a:xfrm>
            <a:custGeom>
              <a:avLst/>
              <a:gdLst/>
              <a:ahLst/>
              <a:cxnLst/>
              <a:rect l="l" t="t" r="r" b="b"/>
              <a:pathLst>
                <a:path w="2113279" h="2108200">
                  <a:moveTo>
                    <a:pt x="1292115" y="25399"/>
                  </a:moveTo>
                  <a:lnTo>
                    <a:pt x="821095" y="25399"/>
                  </a:lnTo>
                  <a:lnTo>
                    <a:pt x="913413" y="0"/>
                  </a:lnTo>
                  <a:lnTo>
                    <a:pt x="1199797" y="0"/>
                  </a:lnTo>
                  <a:lnTo>
                    <a:pt x="1292115" y="25399"/>
                  </a:lnTo>
                  <a:close/>
                </a:path>
                <a:path w="2113279" h="2108200">
                  <a:moveTo>
                    <a:pt x="1246302" y="2095499"/>
                  </a:moveTo>
                  <a:lnTo>
                    <a:pt x="866908" y="2095499"/>
                  </a:lnTo>
                  <a:lnTo>
                    <a:pt x="688272" y="2044699"/>
                  </a:lnTo>
                  <a:lnTo>
                    <a:pt x="645694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3" y="1968499"/>
                  </a:lnTo>
                  <a:lnTo>
                    <a:pt x="485111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6" y="1854199"/>
                  </a:lnTo>
                  <a:lnTo>
                    <a:pt x="342351" y="1828799"/>
                  </a:lnTo>
                  <a:lnTo>
                    <a:pt x="309799" y="1803399"/>
                  </a:lnTo>
                  <a:lnTo>
                    <a:pt x="278595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1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1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5" y="330199"/>
                  </a:lnTo>
                  <a:lnTo>
                    <a:pt x="309799" y="304799"/>
                  </a:lnTo>
                  <a:lnTo>
                    <a:pt x="342351" y="266699"/>
                  </a:lnTo>
                  <a:lnTo>
                    <a:pt x="376206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1" y="165099"/>
                  </a:lnTo>
                  <a:lnTo>
                    <a:pt x="523703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4" y="76199"/>
                  </a:lnTo>
                  <a:lnTo>
                    <a:pt x="731730" y="50799"/>
                  </a:lnTo>
                  <a:lnTo>
                    <a:pt x="776020" y="25399"/>
                  </a:lnTo>
                  <a:lnTo>
                    <a:pt x="913118" y="25399"/>
                  </a:lnTo>
                  <a:lnTo>
                    <a:pt x="731389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20" y="190499"/>
                  </a:lnTo>
                  <a:lnTo>
                    <a:pt x="448684" y="215899"/>
                  </a:lnTo>
                  <a:lnTo>
                    <a:pt x="412765" y="241299"/>
                  </a:lnTo>
                  <a:lnTo>
                    <a:pt x="378112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2" y="1828799"/>
                  </a:lnTo>
                  <a:lnTo>
                    <a:pt x="412765" y="1854199"/>
                  </a:lnTo>
                  <a:lnTo>
                    <a:pt x="448684" y="1879599"/>
                  </a:lnTo>
                  <a:lnTo>
                    <a:pt x="485820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1" y="2006599"/>
                  </a:lnTo>
                  <a:lnTo>
                    <a:pt x="731389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8" y="2070099"/>
                  </a:lnTo>
                  <a:lnTo>
                    <a:pt x="960345" y="2070099"/>
                  </a:lnTo>
                  <a:lnTo>
                    <a:pt x="1008191" y="2082799"/>
                  </a:lnTo>
                  <a:lnTo>
                    <a:pt x="1292115" y="2082799"/>
                  </a:lnTo>
                  <a:lnTo>
                    <a:pt x="1246302" y="2095499"/>
                  </a:lnTo>
                  <a:close/>
                </a:path>
                <a:path w="2113279" h="2108200">
                  <a:moveTo>
                    <a:pt x="1292115" y="2082799"/>
                  </a:moveTo>
                  <a:lnTo>
                    <a:pt x="1105019" y="2082799"/>
                  </a:lnTo>
                  <a:lnTo>
                    <a:pt x="1152865" y="2070099"/>
                  </a:lnTo>
                  <a:lnTo>
                    <a:pt x="1200092" y="2070099"/>
                  </a:lnTo>
                  <a:lnTo>
                    <a:pt x="1246651" y="2057399"/>
                  </a:lnTo>
                  <a:lnTo>
                    <a:pt x="1292492" y="2057399"/>
                  </a:lnTo>
                  <a:lnTo>
                    <a:pt x="1381821" y="2031999"/>
                  </a:lnTo>
                  <a:lnTo>
                    <a:pt x="1425209" y="2006599"/>
                  </a:lnTo>
                  <a:lnTo>
                    <a:pt x="1509182" y="1981199"/>
                  </a:lnTo>
                  <a:lnTo>
                    <a:pt x="1549668" y="1955799"/>
                  </a:lnTo>
                  <a:lnTo>
                    <a:pt x="1589087" y="1930399"/>
                  </a:lnTo>
                  <a:lnTo>
                    <a:pt x="1627390" y="1904999"/>
                  </a:lnTo>
                  <a:lnTo>
                    <a:pt x="1664525" y="1879599"/>
                  </a:lnTo>
                  <a:lnTo>
                    <a:pt x="1700445" y="1854199"/>
                  </a:lnTo>
                  <a:lnTo>
                    <a:pt x="1735098" y="1828799"/>
                  </a:lnTo>
                  <a:lnTo>
                    <a:pt x="1768435" y="1790699"/>
                  </a:lnTo>
                  <a:lnTo>
                    <a:pt x="1800405" y="1765299"/>
                  </a:lnTo>
                  <a:lnTo>
                    <a:pt x="1830960" y="1727199"/>
                  </a:lnTo>
                  <a:lnTo>
                    <a:pt x="1860050" y="1689099"/>
                  </a:lnTo>
                  <a:lnTo>
                    <a:pt x="1887624" y="1663699"/>
                  </a:lnTo>
                  <a:lnTo>
                    <a:pt x="1913632" y="1625599"/>
                  </a:lnTo>
                  <a:lnTo>
                    <a:pt x="1938025" y="1587499"/>
                  </a:lnTo>
                  <a:lnTo>
                    <a:pt x="1960753" y="1549399"/>
                  </a:lnTo>
                  <a:lnTo>
                    <a:pt x="1981767" y="1498599"/>
                  </a:lnTo>
                  <a:lnTo>
                    <a:pt x="2001015" y="1460499"/>
                  </a:lnTo>
                  <a:lnTo>
                    <a:pt x="2018449" y="1422399"/>
                  </a:lnTo>
                  <a:lnTo>
                    <a:pt x="2034019" y="1371599"/>
                  </a:lnTo>
                  <a:lnTo>
                    <a:pt x="2047675" y="1333499"/>
                  </a:lnTo>
                  <a:lnTo>
                    <a:pt x="2059366" y="1282699"/>
                  </a:lnTo>
                  <a:lnTo>
                    <a:pt x="2069043" y="1244599"/>
                  </a:lnTo>
                  <a:lnTo>
                    <a:pt x="2076657" y="1193799"/>
                  </a:lnTo>
                  <a:lnTo>
                    <a:pt x="2082157" y="1142999"/>
                  </a:lnTo>
                  <a:lnTo>
                    <a:pt x="2085493" y="1104899"/>
                  </a:lnTo>
                  <a:lnTo>
                    <a:pt x="2086617" y="1054099"/>
                  </a:lnTo>
                  <a:lnTo>
                    <a:pt x="2085493" y="1003299"/>
                  </a:lnTo>
                  <a:lnTo>
                    <a:pt x="2082157" y="952499"/>
                  </a:lnTo>
                  <a:lnTo>
                    <a:pt x="2076657" y="901699"/>
                  </a:lnTo>
                  <a:lnTo>
                    <a:pt x="2069043" y="863599"/>
                  </a:lnTo>
                  <a:lnTo>
                    <a:pt x="2059366" y="812799"/>
                  </a:lnTo>
                  <a:lnTo>
                    <a:pt x="2047675" y="774699"/>
                  </a:lnTo>
                  <a:lnTo>
                    <a:pt x="2034019" y="723899"/>
                  </a:lnTo>
                  <a:lnTo>
                    <a:pt x="2018449" y="685799"/>
                  </a:lnTo>
                  <a:lnTo>
                    <a:pt x="2001015" y="634999"/>
                  </a:lnTo>
                  <a:lnTo>
                    <a:pt x="1981767" y="596899"/>
                  </a:lnTo>
                  <a:lnTo>
                    <a:pt x="1960753" y="558799"/>
                  </a:lnTo>
                  <a:lnTo>
                    <a:pt x="1938025" y="520699"/>
                  </a:lnTo>
                  <a:lnTo>
                    <a:pt x="1913632" y="482599"/>
                  </a:lnTo>
                  <a:lnTo>
                    <a:pt x="1887624" y="444499"/>
                  </a:lnTo>
                  <a:lnTo>
                    <a:pt x="1860050" y="406399"/>
                  </a:lnTo>
                  <a:lnTo>
                    <a:pt x="1830960" y="368299"/>
                  </a:lnTo>
                  <a:lnTo>
                    <a:pt x="1800405" y="342899"/>
                  </a:lnTo>
                  <a:lnTo>
                    <a:pt x="1768435" y="304799"/>
                  </a:lnTo>
                  <a:lnTo>
                    <a:pt x="1735098" y="279399"/>
                  </a:lnTo>
                  <a:lnTo>
                    <a:pt x="1700445" y="241299"/>
                  </a:lnTo>
                  <a:lnTo>
                    <a:pt x="1664525" y="215899"/>
                  </a:lnTo>
                  <a:lnTo>
                    <a:pt x="1627390" y="190499"/>
                  </a:lnTo>
                  <a:lnTo>
                    <a:pt x="1589087" y="165099"/>
                  </a:lnTo>
                  <a:lnTo>
                    <a:pt x="1549668" y="152399"/>
                  </a:lnTo>
                  <a:lnTo>
                    <a:pt x="1509182" y="126999"/>
                  </a:lnTo>
                  <a:lnTo>
                    <a:pt x="1467679" y="101599"/>
                  </a:lnTo>
                  <a:lnTo>
                    <a:pt x="1381821" y="76199"/>
                  </a:lnTo>
                  <a:lnTo>
                    <a:pt x="1200092" y="25399"/>
                  </a:lnTo>
                  <a:lnTo>
                    <a:pt x="1337190" y="25399"/>
                  </a:lnTo>
                  <a:lnTo>
                    <a:pt x="1381480" y="50799"/>
                  </a:lnTo>
                  <a:lnTo>
                    <a:pt x="1467516" y="76199"/>
                  </a:lnTo>
                  <a:lnTo>
                    <a:pt x="1509168" y="101599"/>
                  </a:lnTo>
                  <a:lnTo>
                    <a:pt x="1549847" y="114299"/>
                  </a:lnTo>
                  <a:lnTo>
                    <a:pt x="1589507" y="139699"/>
                  </a:lnTo>
                  <a:lnTo>
                    <a:pt x="1628099" y="165099"/>
                  </a:lnTo>
                  <a:lnTo>
                    <a:pt x="1665577" y="190499"/>
                  </a:lnTo>
                  <a:lnTo>
                    <a:pt x="1701894" y="215899"/>
                  </a:lnTo>
                  <a:lnTo>
                    <a:pt x="1737004" y="241299"/>
                  </a:lnTo>
                  <a:lnTo>
                    <a:pt x="1770858" y="266699"/>
                  </a:lnTo>
                  <a:lnTo>
                    <a:pt x="1803411" y="304799"/>
                  </a:lnTo>
                  <a:lnTo>
                    <a:pt x="1834615" y="330199"/>
                  </a:lnTo>
                  <a:lnTo>
                    <a:pt x="1864423" y="368299"/>
                  </a:lnTo>
                  <a:lnTo>
                    <a:pt x="1892788" y="406399"/>
                  </a:lnTo>
                  <a:lnTo>
                    <a:pt x="1919664" y="444499"/>
                  </a:lnTo>
                  <a:lnTo>
                    <a:pt x="1945003" y="482599"/>
                  </a:lnTo>
                  <a:lnTo>
                    <a:pt x="1968759" y="520699"/>
                  </a:lnTo>
                  <a:lnTo>
                    <a:pt x="1990884" y="558799"/>
                  </a:lnTo>
                  <a:lnTo>
                    <a:pt x="2011331" y="596899"/>
                  </a:lnTo>
                  <a:lnTo>
                    <a:pt x="2030054" y="634999"/>
                  </a:lnTo>
                  <a:lnTo>
                    <a:pt x="2047006" y="685799"/>
                  </a:lnTo>
                  <a:lnTo>
                    <a:pt x="2062139" y="723899"/>
                  </a:lnTo>
                  <a:lnTo>
                    <a:pt x="2075407" y="774699"/>
                  </a:lnTo>
                  <a:lnTo>
                    <a:pt x="2086762" y="812799"/>
                  </a:lnTo>
                  <a:lnTo>
                    <a:pt x="2096158" y="863599"/>
                  </a:lnTo>
                  <a:lnTo>
                    <a:pt x="2103548" y="901699"/>
                  </a:lnTo>
                  <a:lnTo>
                    <a:pt x="2108884" y="952499"/>
                  </a:lnTo>
                  <a:lnTo>
                    <a:pt x="2112121" y="1003299"/>
                  </a:lnTo>
                  <a:lnTo>
                    <a:pt x="2113210" y="1054099"/>
                  </a:lnTo>
                  <a:lnTo>
                    <a:pt x="2112121" y="1104899"/>
                  </a:lnTo>
                  <a:lnTo>
                    <a:pt x="2108884" y="1142999"/>
                  </a:lnTo>
                  <a:lnTo>
                    <a:pt x="2103548" y="1193799"/>
                  </a:lnTo>
                  <a:lnTo>
                    <a:pt x="2096158" y="1244599"/>
                  </a:lnTo>
                  <a:lnTo>
                    <a:pt x="2086762" y="1282699"/>
                  </a:lnTo>
                  <a:lnTo>
                    <a:pt x="2075407" y="1333499"/>
                  </a:lnTo>
                  <a:lnTo>
                    <a:pt x="2062139" y="1371599"/>
                  </a:lnTo>
                  <a:lnTo>
                    <a:pt x="2047006" y="1422399"/>
                  </a:lnTo>
                  <a:lnTo>
                    <a:pt x="2030054" y="1460499"/>
                  </a:lnTo>
                  <a:lnTo>
                    <a:pt x="2011331" y="1498599"/>
                  </a:lnTo>
                  <a:lnTo>
                    <a:pt x="1990884" y="1549399"/>
                  </a:lnTo>
                  <a:lnTo>
                    <a:pt x="1968759" y="1587499"/>
                  </a:lnTo>
                  <a:lnTo>
                    <a:pt x="1945003" y="1625599"/>
                  </a:lnTo>
                  <a:lnTo>
                    <a:pt x="1919664" y="1663699"/>
                  </a:lnTo>
                  <a:lnTo>
                    <a:pt x="1892788" y="1701799"/>
                  </a:lnTo>
                  <a:lnTo>
                    <a:pt x="1864423" y="1727199"/>
                  </a:lnTo>
                  <a:lnTo>
                    <a:pt x="1834615" y="1765299"/>
                  </a:lnTo>
                  <a:lnTo>
                    <a:pt x="1803411" y="1803399"/>
                  </a:lnTo>
                  <a:lnTo>
                    <a:pt x="1770858" y="1828799"/>
                  </a:lnTo>
                  <a:lnTo>
                    <a:pt x="1737004" y="1854199"/>
                  </a:lnTo>
                  <a:lnTo>
                    <a:pt x="1701894" y="1892299"/>
                  </a:lnTo>
                  <a:lnTo>
                    <a:pt x="1665577" y="1917699"/>
                  </a:lnTo>
                  <a:lnTo>
                    <a:pt x="1628099" y="1943099"/>
                  </a:lnTo>
                  <a:lnTo>
                    <a:pt x="1589507" y="1968499"/>
                  </a:lnTo>
                  <a:lnTo>
                    <a:pt x="1549847" y="1981199"/>
                  </a:lnTo>
                  <a:lnTo>
                    <a:pt x="1509168" y="2006599"/>
                  </a:lnTo>
                  <a:lnTo>
                    <a:pt x="1467516" y="2019299"/>
                  </a:lnTo>
                  <a:lnTo>
                    <a:pt x="1424937" y="2044699"/>
                  </a:lnTo>
                  <a:lnTo>
                    <a:pt x="1292115" y="2082799"/>
                  </a:lnTo>
                  <a:close/>
                </a:path>
                <a:path w="2113279" h="2108200">
                  <a:moveTo>
                    <a:pt x="1152648" y="2108199"/>
                  </a:moveTo>
                  <a:lnTo>
                    <a:pt x="960562" y="2108199"/>
                  </a:lnTo>
                  <a:lnTo>
                    <a:pt x="913413" y="2095499"/>
                  </a:lnTo>
                  <a:lnTo>
                    <a:pt x="1199797" y="2095499"/>
                  </a:lnTo>
                  <a:lnTo>
                    <a:pt x="1152648" y="2108199"/>
                  </a:lnTo>
                  <a:close/>
                </a:path>
              </a:pathLst>
            </a:custGeom>
            <a:solidFill>
              <a:srgbClr val="BE7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4007" y="3803470"/>
              <a:ext cx="1863424" cy="18653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62456" y="3622377"/>
              <a:ext cx="2113280" cy="2108200"/>
            </a:xfrm>
            <a:custGeom>
              <a:avLst/>
              <a:gdLst/>
              <a:ahLst/>
              <a:cxnLst/>
              <a:rect l="l" t="t" r="r" b="b"/>
              <a:pathLst>
                <a:path w="2113280" h="2108200">
                  <a:moveTo>
                    <a:pt x="1292115" y="25399"/>
                  </a:moveTo>
                  <a:lnTo>
                    <a:pt x="821095" y="25399"/>
                  </a:lnTo>
                  <a:lnTo>
                    <a:pt x="913413" y="0"/>
                  </a:lnTo>
                  <a:lnTo>
                    <a:pt x="1199797" y="0"/>
                  </a:lnTo>
                  <a:lnTo>
                    <a:pt x="1292115" y="25399"/>
                  </a:lnTo>
                  <a:close/>
                </a:path>
                <a:path w="2113280" h="2108200">
                  <a:moveTo>
                    <a:pt x="1246302" y="2095499"/>
                  </a:moveTo>
                  <a:lnTo>
                    <a:pt x="866908" y="2095499"/>
                  </a:lnTo>
                  <a:lnTo>
                    <a:pt x="688272" y="2044699"/>
                  </a:lnTo>
                  <a:lnTo>
                    <a:pt x="645694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3" y="1968499"/>
                  </a:lnTo>
                  <a:lnTo>
                    <a:pt x="485111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6" y="1854199"/>
                  </a:lnTo>
                  <a:lnTo>
                    <a:pt x="342351" y="1828799"/>
                  </a:lnTo>
                  <a:lnTo>
                    <a:pt x="309799" y="1803399"/>
                  </a:lnTo>
                  <a:lnTo>
                    <a:pt x="278595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1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1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5" y="330199"/>
                  </a:lnTo>
                  <a:lnTo>
                    <a:pt x="309799" y="304799"/>
                  </a:lnTo>
                  <a:lnTo>
                    <a:pt x="342351" y="266699"/>
                  </a:lnTo>
                  <a:lnTo>
                    <a:pt x="376206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1" y="165099"/>
                  </a:lnTo>
                  <a:lnTo>
                    <a:pt x="523703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4" y="76199"/>
                  </a:lnTo>
                  <a:lnTo>
                    <a:pt x="731730" y="50799"/>
                  </a:lnTo>
                  <a:lnTo>
                    <a:pt x="776020" y="25399"/>
                  </a:lnTo>
                  <a:lnTo>
                    <a:pt x="913118" y="25399"/>
                  </a:lnTo>
                  <a:lnTo>
                    <a:pt x="731389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20" y="190499"/>
                  </a:lnTo>
                  <a:lnTo>
                    <a:pt x="448684" y="215899"/>
                  </a:lnTo>
                  <a:lnTo>
                    <a:pt x="412765" y="241299"/>
                  </a:lnTo>
                  <a:lnTo>
                    <a:pt x="378112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2" y="1828799"/>
                  </a:lnTo>
                  <a:lnTo>
                    <a:pt x="412765" y="1854199"/>
                  </a:lnTo>
                  <a:lnTo>
                    <a:pt x="448684" y="1879599"/>
                  </a:lnTo>
                  <a:lnTo>
                    <a:pt x="485820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1" y="2006599"/>
                  </a:lnTo>
                  <a:lnTo>
                    <a:pt x="731389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8" y="2070099"/>
                  </a:lnTo>
                  <a:lnTo>
                    <a:pt x="960345" y="2070099"/>
                  </a:lnTo>
                  <a:lnTo>
                    <a:pt x="1008191" y="2082799"/>
                  </a:lnTo>
                  <a:lnTo>
                    <a:pt x="1292115" y="2082799"/>
                  </a:lnTo>
                  <a:lnTo>
                    <a:pt x="1246302" y="2095499"/>
                  </a:lnTo>
                  <a:close/>
                </a:path>
                <a:path w="2113280" h="2108200">
                  <a:moveTo>
                    <a:pt x="1292115" y="2082799"/>
                  </a:moveTo>
                  <a:lnTo>
                    <a:pt x="1105019" y="2082799"/>
                  </a:lnTo>
                  <a:lnTo>
                    <a:pt x="1152865" y="2070099"/>
                  </a:lnTo>
                  <a:lnTo>
                    <a:pt x="1200092" y="2070099"/>
                  </a:lnTo>
                  <a:lnTo>
                    <a:pt x="1246651" y="2057399"/>
                  </a:lnTo>
                  <a:lnTo>
                    <a:pt x="1292492" y="2057399"/>
                  </a:lnTo>
                  <a:lnTo>
                    <a:pt x="1381821" y="2031999"/>
                  </a:lnTo>
                  <a:lnTo>
                    <a:pt x="1425209" y="2006599"/>
                  </a:lnTo>
                  <a:lnTo>
                    <a:pt x="1509182" y="1981199"/>
                  </a:lnTo>
                  <a:lnTo>
                    <a:pt x="1549668" y="1955799"/>
                  </a:lnTo>
                  <a:lnTo>
                    <a:pt x="1589087" y="1930399"/>
                  </a:lnTo>
                  <a:lnTo>
                    <a:pt x="1627390" y="1904999"/>
                  </a:lnTo>
                  <a:lnTo>
                    <a:pt x="1664525" y="1879599"/>
                  </a:lnTo>
                  <a:lnTo>
                    <a:pt x="1700445" y="1854199"/>
                  </a:lnTo>
                  <a:lnTo>
                    <a:pt x="1735098" y="1828799"/>
                  </a:lnTo>
                  <a:lnTo>
                    <a:pt x="1768435" y="1790699"/>
                  </a:lnTo>
                  <a:lnTo>
                    <a:pt x="1800405" y="1765299"/>
                  </a:lnTo>
                  <a:lnTo>
                    <a:pt x="1830960" y="1727199"/>
                  </a:lnTo>
                  <a:lnTo>
                    <a:pt x="1860050" y="1689099"/>
                  </a:lnTo>
                  <a:lnTo>
                    <a:pt x="1887624" y="1663699"/>
                  </a:lnTo>
                  <a:lnTo>
                    <a:pt x="1913632" y="1625599"/>
                  </a:lnTo>
                  <a:lnTo>
                    <a:pt x="1938025" y="1587499"/>
                  </a:lnTo>
                  <a:lnTo>
                    <a:pt x="1960753" y="1549399"/>
                  </a:lnTo>
                  <a:lnTo>
                    <a:pt x="1981767" y="1498599"/>
                  </a:lnTo>
                  <a:lnTo>
                    <a:pt x="2001015" y="1460499"/>
                  </a:lnTo>
                  <a:lnTo>
                    <a:pt x="2018449" y="1422399"/>
                  </a:lnTo>
                  <a:lnTo>
                    <a:pt x="2034019" y="1371599"/>
                  </a:lnTo>
                  <a:lnTo>
                    <a:pt x="2047675" y="1333499"/>
                  </a:lnTo>
                  <a:lnTo>
                    <a:pt x="2059366" y="1282699"/>
                  </a:lnTo>
                  <a:lnTo>
                    <a:pt x="2069043" y="1244599"/>
                  </a:lnTo>
                  <a:lnTo>
                    <a:pt x="2076657" y="1193799"/>
                  </a:lnTo>
                  <a:lnTo>
                    <a:pt x="2082157" y="1142999"/>
                  </a:lnTo>
                  <a:lnTo>
                    <a:pt x="2085493" y="1104899"/>
                  </a:lnTo>
                  <a:lnTo>
                    <a:pt x="2086617" y="1054099"/>
                  </a:lnTo>
                  <a:lnTo>
                    <a:pt x="2085493" y="1003299"/>
                  </a:lnTo>
                  <a:lnTo>
                    <a:pt x="2082157" y="952499"/>
                  </a:lnTo>
                  <a:lnTo>
                    <a:pt x="2076657" y="901699"/>
                  </a:lnTo>
                  <a:lnTo>
                    <a:pt x="2069043" y="863599"/>
                  </a:lnTo>
                  <a:lnTo>
                    <a:pt x="2059366" y="812799"/>
                  </a:lnTo>
                  <a:lnTo>
                    <a:pt x="2047675" y="774699"/>
                  </a:lnTo>
                  <a:lnTo>
                    <a:pt x="2034019" y="723899"/>
                  </a:lnTo>
                  <a:lnTo>
                    <a:pt x="2018449" y="685799"/>
                  </a:lnTo>
                  <a:lnTo>
                    <a:pt x="2001015" y="634999"/>
                  </a:lnTo>
                  <a:lnTo>
                    <a:pt x="1981767" y="596899"/>
                  </a:lnTo>
                  <a:lnTo>
                    <a:pt x="1960753" y="558799"/>
                  </a:lnTo>
                  <a:lnTo>
                    <a:pt x="1938025" y="520699"/>
                  </a:lnTo>
                  <a:lnTo>
                    <a:pt x="1913632" y="482599"/>
                  </a:lnTo>
                  <a:lnTo>
                    <a:pt x="1887624" y="444499"/>
                  </a:lnTo>
                  <a:lnTo>
                    <a:pt x="1860050" y="406399"/>
                  </a:lnTo>
                  <a:lnTo>
                    <a:pt x="1830960" y="368299"/>
                  </a:lnTo>
                  <a:lnTo>
                    <a:pt x="1800405" y="342899"/>
                  </a:lnTo>
                  <a:lnTo>
                    <a:pt x="1768435" y="304799"/>
                  </a:lnTo>
                  <a:lnTo>
                    <a:pt x="1735098" y="279399"/>
                  </a:lnTo>
                  <a:lnTo>
                    <a:pt x="1700445" y="241299"/>
                  </a:lnTo>
                  <a:lnTo>
                    <a:pt x="1664525" y="215899"/>
                  </a:lnTo>
                  <a:lnTo>
                    <a:pt x="1627390" y="190499"/>
                  </a:lnTo>
                  <a:lnTo>
                    <a:pt x="1589087" y="165099"/>
                  </a:lnTo>
                  <a:lnTo>
                    <a:pt x="1549668" y="152399"/>
                  </a:lnTo>
                  <a:lnTo>
                    <a:pt x="1509182" y="126999"/>
                  </a:lnTo>
                  <a:lnTo>
                    <a:pt x="1467679" y="101599"/>
                  </a:lnTo>
                  <a:lnTo>
                    <a:pt x="1381821" y="76199"/>
                  </a:lnTo>
                  <a:lnTo>
                    <a:pt x="1200092" y="25399"/>
                  </a:lnTo>
                  <a:lnTo>
                    <a:pt x="1337190" y="25399"/>
                  </a:lnTo>
                  <a:lnTo>
                    <a:pt x="1381480" y="50799"/>
                  </a:lnTo>
                  <a:lnTo>
                    <a:pt x="1467516" y="76199"/>
                  </a:lnTo>
                  <a:lnTo>
                    <a:pt x="1509168" y="101599"/>
                  </a:lnTo>
                  <a:lnTo>
                    <a:pt x="1549847" y="114299"/>
                  </a:lnTo>
                  <a:lnTo>
                    <a:pt x="1589507" y="139699"/>
                  </a:lnTo>
                  <a:lnTo>
                    <a:pt x="1628099" y="165099"/>
                  </a:lnTo>
                  <a:lnTo>
                    <a:pt x="1665577" y="190499"/>
                  </a:lnTo>
                  <a:lnTo>
                    <a:pt x="1701894" y="215899"/>
                  </a:lnTo>
                  <a:lnTo>
                    <a:pt x="1737004" y="241299"/>
                  </a:lnTo>
                  <a:lnTo>
                    <a:pt x="1770858" y="266699"/>
                  </a:lnTo>
                  <a:lnTo>
                    <a:pt x="1803411" y="304799"/>
                  </a:lnTo>
                  <a:lnTo>
                    <a:pt x="1834615" y="330199"/>
                  </a:lnTo>
                  <a:lnTo>
                    <a:pt x="1864423" y="368299"/>
                  </a:lnTo>
                  <a:lnTo>
                    <a:pt x="1892788" y="406399"/>
                  </a:lnTo>
                  <a:lnTo>
                    <a:pt x="1919664" y="444499"/>
                  </a:lnTo>
                  <a:lnTo>
                    <a:pt x="1945003" y="482599"/>
                  </a:lnTo>
                  <a:lnTo>
                    <a:pt x="1968759" y="520699"/>
                  </a:lnTo>
                  <a:lnTo>
                    <a:pt x="1990884" y="558799"/>
                  </a:lnTo>
                  <a:lnTo>
                    <a:pt x="2011331" y="596899"/>
                  </a:lnTo>
                  <a:lnTo>
                    <a:pt x="2030054" y="634999"/>
                  </a:lnTo>
                  <a:lnTo>
                    <a:pt x="2047006" y="685799"/>
                  </a:lnTo>
                  <a:lnTo>
                    <a:pt x="2062139" y="723899"/>
                  </a:lnTo>
                  <a:lnTo>
                    <a:pt x="2075407" y="774699"/>
                  </a:lnTo>
                  <a:lnTo>
                    <a:pt x="2086762" y="812799"/>
                  </a:lnTo>
                  <a:lnTo>
                    <a:pt x="2096158" y="863599"/>
                  </a:lnTo>
                  <a:lnTo>
                    <a:pt x="2103548" y="901699"/>
                  </a:lnTo>
                  <a:lnTo>
                    <a:pt x="2108884" y="952499"/>
                  </a:lnTo>
                  <a:lnTo>
                    <a:pt x="2112121" y="1003299"/>
                  </a:lnTo>
                  <a:lnTo>
                    <a:pt x="2113210" y="1054099"/>
                  </a:lnTo>
                  <a:lnTo>
                    <a:pt x="2112121" y="1104899"/>
                  </a:lnTo>
                  <a:lnTo>
                    <a:pt x="2108884" y="1142999"/>
                  </a:lnTo>
                  <a:lnTo>
                    <a:pt x="2103548" y="1193799"/>
                  </a:lnTo>
                  <a:lnTo>
                    <a:pt x="2096158" y="1244599"/>
                  </a:lnTo>
                  <a:lnTo>
                    <a:pt x="2086762" y="1282699"/>
                  </a:lnTo>
                  <a:lnTo>
                    <a:pt x="2075407" y="1333499"/>
                  </a:lnTo>
                  <a:lnTo>
                    <a:pt x="2062139" y="1371599"/>
                  </a:lnTo>
                  <a:lnTo>
                    <a:pt x="2047006" y="1422399"/>
                  </a:lnTo>
                  <a:lnTo>
                    <a:pt x="2030054" y="1460499"/>
                  </a:lnTo>
                  <a:lnTo>
                    <a:pt x="2011331" y="1498599"/>
                  </a:lnTo>
                  <a:lnTo>
                    <a:pt x="1990884" y="1549399"/>
                  </a:lnTo>
                  <a:lnTo>
                    <a:pt x="1968759" y="1587499"/>
                  </a:lnTo>
                  <a:lnTo>
                    <a:pt x="1945003" y="1625599"/>
                  </a:lnTo>
                  <a:lnTo>
                    <a:pt x="1919664" y="1663699"/>
                  </a:lnTo>
                  <a:lnTo>
                    <a:pt x="1892788" y="1701799"/>
                  </a:lnTo>
                  <a:lnTo>
                    <a:pt x="1864423" y="1727199"/>
                  </a:lnTo>
                  <a:lnTo>
                    <a:pt x="1834615" y="1765299"/>
                  </a:lnTo>
                  <a:lnTo>
                    <a:pt x="1803411" y="1803399"/>
                  </a:lnTo>
                  <a:lnTo>
                    <a:pt x="1770858" y="1828799"/>
                  </a:lnTo>
                  <a:lnTo>
                    <a:pt x="1737004" y="1854199"/>
                  </a:lnTo>
                  <a:lnTo>
                    <a:pt x="1701894" y="1892299"/>
                  </a:lnTo>
                  <a:lnTo>
                    <a:pt x="1665577" y="1917699"/>
                  </a:lnTo>
                  <a:lnTo>
                    <a:pt x="1628099" y="1943099"/>
                  </a:lnTo>
                  <a:lnTo>
                    <a:pt x="1589507" y="1968499"/>
                  </a:lnTo>
                  <a:lnTo>
                    <a:pt x="1549847" y="1981199"/>
                  </a:lnTo>
                  <a:lnTo>
                    <a:pt x="1509168" y="2006599"/>
                  </a:lnTo>
                  <a:lnTo>
                    <a:pt x="1467516" y="2019299"/>
                  </a:lnTo>
                  <a:lnTo>
                    <a:pt x="1424937" y="2044699"/>
                  </a:lnTo>
                  <a:lnTo>
                    <a:pt x="1292115" y="2082799"/>
                  </a:lnTo>
                  <a:close/>
                </a:path>
                <a:path w="2113280" h="2108200">
                  <a:moveTo>
                    <a:pt x="1152648" y="2108199"/>
                  </a:moveTo>
                  <a:lnTo>
                    <a:pt x="960562" y="2108199"/>
                  </a:lnTo>
                  <a:lnTo>
                    <a:pt x="913413" y="2095499"/>
                  </a:lnTo>
                  <a:lnTo>
                    <a:pt x="1199797" y="2095499"/>
                  </a:lnTo>
                  <a:lnTo>
                    <a:pt x="1152648" y="2108199"/>
                  </a:lnTo>
                  <a:close/>
                </a:path>
              </a:pathLst>
            </a:custGeom>
            <a:solidFill>
              <a:srgbClr val="BE7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86400" y="3746320"/>
              <a:ext cx="1863424" cy="18653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057465" y="3585445"/>
            <a:ext cx="873760" cy="1654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650" spc="-1525" dirty="0">
                <a:solidFill>
                  <a:srgbClr val="40B8F5"/>
                </a:solidFill>
                <a:latin typeface="Arial Narrow"/>
                <a:cs typeface="Arial Narrow"/>
              </a:rPr>
              <a:t>0</a:t>
            </a:r>
            <a:r>
              <a:rPr sz="10650" spc="-1520" dirty="0">
                <a:solidFill>
                  <a:srgbClr val="40B8F5"/>
                </a:solidFill>
                <a:latin typeface="Arial Narrow"/>
                <a:cs typeface="Arial Narrow"/>
              </a:rPr>
              <a:t>2</a:t>
            </a:r>
            <a:endParaRPr sz="1065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06637" y="3642595"/>
            <a:ext cx="873760" cy="1654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650" spc="-1525" dirty="0">
                <a:solidFill>
                  <a:srgbClr val="40B8F5"/>
                </a:solidFill>
                <a:latin typeface="Arial Narrow"/>
                <a:cs typeface="Arial Narrow"/>
              </a:rPr>
              <a:t>0</a:t>
            </a:r>
            <a:r>
              <a:rPr sz="10650" spc="-1520" dirty="0">
                <a:solidFill>
                  <a:srgbClr val="40B8F5"/>
                </a:solidFill>
                <a:latin typeface="Arial Narrow"/>
                <a:cs typeface="Arial Narrow"/>
              </a:rPr>
              <a:t>3</a:t>
            </a:r>
            <a:endParaRPr sz="10650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78555" y="3585445"/>
            <a:ext cx="873760" cy="1654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650" spc="-1525" dirty="0">
                <a:solidFill>
                  <a:srgbClr val="40B8F5"/>
                </a:solidFill>
                <a:latin typeface="Arial Narrow"/>
                <a:cs typeface="Arial Narrow"/>
              </a:rPr>
              <a:t>0</a:t>
            </a:r>
            <a:r>
              <a:rPr sz="10650" spc="-1520" dirty="0">
                <a:solidFill>
                  <a:srgbClr val="40B8F5"/>
                </a:solidFill>
                <a:latin typeface="Arial Narrow"/>
                <a:cs typeface="Arial Narrow"/>
              </a:rPr>
              <a:t>4</a:t>
            </a:r>
            <a:endParaRPr sz="10650">
              <a:latin typeface="Arial Narrow"/>
              <a:cs typeface="Arial Narro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754693" y="6671416"/>
            <a:ext cx="3740785" cy="2038350"/>
            <a:chOff x="7754693" y="6671416"/>
            <a:chExt cx="3740785" cy="203835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09605" y="6671416"/>
              <a:ext cx="85725" cy="857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4693" y="6671416"/>
              <a:ext cx="85725" cy="857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4693" y="8624040"/>
              <a:ext cx="85725" cy="8572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719267" y="6059270"/>
            <a:ext cx="2528570" cy="158750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900" b="1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900" b="1" spc="2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b="1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00" b="1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00" b="1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00" b="1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00" b="1" spc="2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00" b="1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00" b="1" spc="1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00" b="1" spc="-1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900">
              <a:latin typeface="Trebuchet MS"/>
              <a:cs typeface="Trebuchet MS"/>
            </a:endParaRPr>
          </a:p>
          <a:p>
            <a:pPr marL="53340" marR="5080" algn="ctr">
              <a:lnSpc>
                <a:spcPct val="134900"/>
              </a:lnSpc>
            </a:pPr>
            <a:r>
              <a:rPr sz="19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9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zz</a:t>
            </a:r>
            <a:r>
              <a:rPr sz="1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sz="19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  </a:t>
            </a:r>
            <a:r>
              <a:rPr sz="19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display </a:t>
            </a:r>
            <a:r>
              <a:rPr sz="19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lights </a:t>
            </a:r>
            <a:r>
              <a:rPr sz="19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up </a:t>
            </a:r>
            <a:r>
              <a:rPr sz="19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19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notify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user.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3915" y="6059270"/>
            <a:ext cx="3069590" cy="354012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900" b="1" spc="1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2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b="1" spc="17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900" b="1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00" b="1" spc="1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00" b="1" spc="2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1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00" b="1" spc="33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9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3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900" b="1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00" b="1" spc="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00" b="1" spc="14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00" b="1" spc="2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00" b="1" spc="1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2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b="1" spc="3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900" b="1" spc="-1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900">
              <a:latin typeface="Trebuchet MS"/>
              <a:cs typeface="Trebuchet MS"/>
            </a:endParaRPr>
          </a:p>
          <a:p>
            <a:pPr marL="353060" marR="5080" indent="-635" algn="ctr">
              <a:lnSpc>
                <a:spcPct val="134900"/>
              </a:lnSpc>
            </a:pP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9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9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sz="190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19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servo </a:t>
            </a:r>
            <a:r>
              <a:rPr sz="19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motor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1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9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9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19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9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1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correct </a:t>
            </a:r>
            <a:r>
              <a:rPr sz="1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pill </a:t>
            </a:r>
            <a:r>
              <a:rPr sz="19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compartment.</a:t>
            </a:r>
            <a:endParaRPr sz="1900">
              <a:latin typeface="Lucida Sans Unicode"/>
              <a:cs typeface="Lucida Sans Unicode"/>
            </a:endParaRPr>
          </a:p>
          <a:p>
            <a:pPr marL="396240" marR="48260" algn="ctr">
              <a:lnSpc>
                <a:spcPct val="134900"/>
              </a:lnSpc>
            </a:pP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ill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9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9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9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9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19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sz="1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y  </a:t>
            </a:r>
            <a:r>
              <a:rPr sz="19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dispensed </a:t>
            </a:r>
            <a:r>
              <a:rPr sz="1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into </a:t>
            </a:r>
            <a:r>
              <a:rPr sz="19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9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output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tray.</a:t>
            </a:r>
            <a:endParaRPr sz="1900">
              <a:latin typeface="Lucida Sans Unicode"/>
              <a:cs typeface="Lucida Sans Unicode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04430" y="6671416"/>
            <a:ext cx="85725" cy="8572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220615" y="6059270"/>
            <a:ext cx="2645410" cy="197802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26720" indent="-414655">
              <a:lnSpc>
                <a:spcPct val="100000"/>
              </a:lnSpc>
              <a:spcBef>
                <a:spcPts val="894"/>
              </a:spcBef>
            </a:pPr>
            <a:r>
              <a:rPr sz="1900" b="1" spc="7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900" b="1" spc="2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0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900" b="1" spc="39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900" b="1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3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900" b="1" spc="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b="1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00" b="1" spc="2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00" b="1" spc="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900" b="1" spc="12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1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00" b="1" spc="3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900" b="1" spc="-1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900">
              <a:latin typeface="Trebuchet MS"/>
              <a:cs typeface="Trebuchet MS"/>
            </a:endParaRPr>
          </a:p>
          <a:p>
            <a:pPr marL="323850" marR="5080" indent="-635" algn="ctr">
              <a:lnSpc>
                <a:spcPct val="134900"/>
              </a:lnSpc>
            </a:pPr>
            <a:r>
              <a:rPr sz="19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9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9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9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9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19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k  </a:t>
            </a:r>
            <a:r>
              <a:rPr sz="19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(RTC) </a:t>
            </a:r>
            <a:r>
              <a:rPr sz="19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module </a:t>
            </a:r>
            <a:r>
              <a:rPr sz="19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continuously</a:t>
            </a:r>
            <a:r>
              <a:rPr sz="19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 </a:t>
            </a:r>
            <a:r>
              <a:rPr sz="1900" spc="-5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current</a:t>
            </a:r>
            <a:r>
              <a:rPr sz="19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time.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3170" y="3561644"/>
            <a:ext cx="1414780" cy="291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575" algn="ctr">
              <a:lnSpc>
                <a:spcPct val="100000"/>
              </a:lnSpc>
              <a:spcBef>
                <a:spcPts val="135"/>
              </a:spcBef>
            </a:pPr>
            <a:r>
              <a:rPr sz="10650" spc="-1525" dirty="0">
                <a:solidFill>
                  <a:srgbClr val="40B8F5"/>
                </a:solidFill>
                <a:latin typeface="Arial Narrow"/>
                <a:cs typeface="Arial Narrow"/>
              </a:rPr>
              <a:t>01</a:t>
            </a:r>
            <a:endParaRPr sz="10650">
              <a:latin typeface="Arial Narrow"/>
              <a:cs typeface="Arial Narrow"/>
            </a:endParaRPr>
          </a:p>
          <a:p>
            <a:pPr algn="ctr">
              <a:lnSpc>
                <a:spcPct val="100000"/>
              </a:lnSpc>
              <a:spcBef>
                <a:spcPts val="7645"/>
              </a:spcBef>
            </a:pPr>
            <a:r>
              <a:rPr sz="1900" b="1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3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900" b="1" spc="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2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1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b="1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00" b="1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b="1" spc="-1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41438" y="3622377"/>
            <a:ext cx="17496790" cy="3134995"/>
            <a:chOff x="341438" y="3622377"/>
            <a:chExt cx="17496790" cy="3134995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438" y="6671416"/>
              <a:ext cx="85725" cy="8572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5724848" y="3622377"/>
              <a:ext cx="2113280" cy="2108200"/>
            </a:xfrm>
            <a:custGeom>
              <a:avLst/>
              <a:gdLst/>
              <a:ahLst/>
              <a:cxnLst/>
              <a:rect l="l" t="t" r="r" b="b"/>
              <a:pathLst>
                <a:path w="2113280" h="2108200">
                  <a:moveTo>
                    <a:pt x="1292115" y="25399"/>
                  </a:moveTo>
                  <a:lnTo>
                    <a:pt x="821095" y="25399"/>
                  </a:lnTo>
                  <a:lnTo>
                    <a:pt x="913413" y="0"/>
                  </a:lnTo>
                  <a:lnTo>
                    <a:pt x="1199797" y="0"/>
                  </a:lnTo>
                  <a:lnTo>
                    <a:pt x="1292115" y="25399"/>
                  </a:lnTo>
                  <a:close/>
                </a:path>
                <a:path w="2113280" h="2108200">
                  <a:moveTo>
                    <a:pt x="1246302" y="2095499"/>
                  </a:moveTo>
                  <a:lnTo>
                    <a:pt x="866908" y="2095499"/>
                  </a:lnTo>
                  <a:lnTo>
                    <a:pt x="688272" y="2044699"/>
                  </a:lnTo>
                  <a:lnTo>
                    <a:pt x="645694" y="2019299"/>
                  </a:lnTo>
                  <a:lnTo>
                    <a:pt x="604041" y="2006599"/>
                  </a:lnTo>
                  <a:lnTo>
                    <a:pt x="563362" y="1981199"/>
                  </a:lnTo>
                  <a:lnTo>
                    <a:pt x="523703" y="1968499"/>
                  </a:lnTo>
                  <a:lnTo>
                    <a:pt x="485111" y="1943099"/>
                  </a:lnTo>
                  <a:lnTo>
                    <a:pt x="447632" y="1917699"/>
                  </a:lnTo>
                  <a:lnTo>
                    <a:pt x="411315" y="1892299"/>
                  </a:lnTo>
                  <a:lnTo>
                    <a:pt x="376206" y="1854199"/>
                  </a:lnTo>
                  <a:lnTo>
                    <a:pt x="342351" y="1828799"/>
                  </a:lnTo>
                  <a:lnTo>
                    <a:pt x="309799" y="1803399"/>
                  </a:lnTo>
                  <a:lnTo>
                    <a:pt x="278595" y="1765299"/>
                  </a:lnTo>
                  <a:lnTo>
                    <a:pt x="248786" y="1727199"/>
                  </a:lnTo>
                  <a:lnTo>
                    <a:pt x="220421" y="1701799"/>
                  </a:lnTo>
                  <a:lnTo>
                    <a:pt x="193545" y="1663699"/>
                  </a:lnTo>
                  <a:lnTo>
                    <a:pt x="168206" y="1625599"/>
                  </a:lnTo>
                  <a:lnTo>
                    <a:pt x="144451" y="1587499"/>
                  </a:lnTo>
                  <a:lnTo>
                    <a:pt x="122326" y="1549399"/>
                  </a:lnTo>
                  <a:lnTo>
                    <a:pt x="101878" y="1498599"/>
                  </a:lnTo>
                  <a:lnTo>
                    <a:pt x="83155" y="1460499"/>
                  </a:lnTo>
                  <a:lnTo>
                    <a:pt x="66204" y="1422399"/>
                  </a:lnTo>
                  <a:lnTo>
                    <a:pt x="51071" y="1371599"/>
                  </a:lnTo>
                  <a:lnTo>
                    <a:pt x="37803" y="1333499"/>
                  </a:lnTo>
                  <a:lnTo>
                    <a:pt x="26448" y="1282699"/>
                  </a:lnTo>
                  <a:lnTo>
                    <a:pt x="17051" y="1244599"/>
                  </a:lnTo>
                  <a:lnTo>
                    <a:pt x="9662" y="1193799"/>
                  </a:lnTo>
                  <a:lnTo>
                    <a:pt x="4325" y="1142999"/>
                  </a:lnTo>
                  <a:lnTo>
                    <a:pt x="1089" y="1104899"/>
                  </a:lnTo>
                  <a:lnTo>
                    <a:pt x="0" y="1054099"/>
                  </a:lnTo>
                  <a:lnTo>
                    <a:pt x="1089" y="1003299"/>
                  </a:lnTo>
                  <a:lnTo>
                    <a:pt x="4325" y="952499"/>
                  </a:lnTo>
                  <a:lnTo>
                    <a:pt x="9662" y="901699"/>
                  </a:lnTo>
                  <a:lnTo>
                    <a:pt x="17051" y="863599"/>
                  </a:lnTo>
                  <a:lnTo>
                    <a:pt x="26448" y="812799"/>
                  </a:lnTo>
                  <a:lnTo>
                    <a:pt x="37803" y="774699"/>
                  </a:lnTo>
                  <a:lnTo>
                    <a:pt x="51071" y="723899"/>
                  </a:lnTo>
                  <a:lnTo>
                    <a:pt x="66204" y="685799"/>
                  </a:lnTo>
                  <a:lnTo>
                    <a:pt x="83155" y="634999"/>
                  </a:lnTo>
                  <a:lnTo>
                    <a:pt x="101878" y="596899"/>
                  </a:lnTo>
                  <a:lnTo>
                    <a:pt x="122326" y="558799"/>
                  </a:lnTo>
                  <a:lnTo>
                    <a:pt x="144451" y="520699"/>
                  </a:lnTo>
                  <a:lnTo>
                    <a:pt x="168206" y="482599"/>
                  </a:lnTo>
                  <a:lnTo>
                    <a:pt x="193545" y="444499"/>
                  </a:lnTo>
                  <a:lnTo>
                    <a:pt x="220421" y="406399"/>
                  </a:lnTo>
                  <a:lnTo>
                    <a:pt x="248786" y="368299"/>
                  </a:lnTo>
                  <a:lnTo>
                    <a:pt x="278595" y="330199"/>
                  </a:lnTo>
                  <a:lnTo>
                    <a:pt x="309799" y="304799"/>
                  </a:lnTo>
                  <a:lnTo>
                    <a:pt x="342351" y="266699"/>
                  </a:lnTo>
                  <a:lnTo>
                    <a:pt x="376206" y="241299"/>
                  </a:lnTo>
                  <a:lnTo>
                    <a:pt x="411315" y="215899"/>
                  </a:lnTo>
                  <a:lnTo>
                    <a:pt x="447632" y="190499"/>
                  </a:lnTo>
                  <a:lnTo>
                    <a:pt x="485111" y="165099"/>
                  </a:lnTo>
                  <a:lnTo>
                    <a:pt x="523703" y="139699"/>
                  </a:lnTo>
                  <a:lnTo>
                    <a:pt x="563362" y="114299"/>
                  </a:lnTo>
                  <a:lnTo>
                    <a:pt x="604041" y="101599"/>
                  </a:lnTo>
                  <a:lnTo>
                    <a:pt x="645694" y="76199"/>
                  </a:lnTo>
                  <a:lnTo>
                    <a:pt x="731730" y="50799"/>
                  </a:lnTo>
                  <a:lnTo>
                    <a:pt x="776020" y="25399"/>
                  </a:lnTo>
                  <a:lnTo>
                    <a:pt x="913118" y="25399"/>
                  </a:lnTo>
                  <a:lnTo>
                    <a:pt x="731389" y="76199"/>
                  </a:lnTo>
                  <a:lnTo>
                    <a:pt x="645530" y="101599"/>
                  </a:lnTo>
                  <a:lnTo>
                    <a:pt x="604027" y="126999"/>
                  </a:lnTo>
                  <a:lnTo>
                    <a:pt x="563541" y="152399"/>
                  </a:lnTo>
                  <a:lnTo>
                    <a:pt x="524122" y="165099"/>
                  </a:lnTo>
                  <a:lnTo>
                    <a:pt x="485820" y="190499"/>
                  </a:lnTo>
                  <a:lnTo>
                    <a:pt x="448684" y="215899"/>
                  </a:lnTo>
                  <a:lnTo>
                    <a:pt x="412765" y="241299"/>
                  </a:lnTo>
                  <a:lnTo>
                    <a:pt x="378112" y="279399"/>
                  </a:lnTo>
                  <a:lnTo>
                    <a:pt x="344775" y="304799"/>
                  </a:lnTo>
                  <a:lnTo>
                    <a:pt x="312804" y="342899"/>
                  </a:lnTo>
                  <a:lnTo>
                    <a:pt x="282249" y="368299"/>
                  </a:lnTo>
                  <a:lnTo>
                    <a:pt x="253160" y="406399"/>
                  </a:lnTo>
                  <a:lnTo>
                    <a:pt x="225586" y="444499"/>
                  </a:lnTo>
                  <a:lnTo>
                    <a:pt x="199577" y="482599"/>
                  </a:lnTo>
                  <a:lnTo>
                    <a:pt x="175184" y="520699"/>
                  </a:lnTo>
                  <a:lnTo>
                    <a:pt x="152456" y="558799"/>
                  </a:lnTo>
                  <a:lnTo>
                    <a:pt x="131443" y="596899"/>
                  </a:lnTo>
                  <a:lnTo>
                    <a:pt x="112194" y="634999"/>
                  </a:lnTo>
                  <a:lnTo>
                    <a:pt x="94760" y="685799"/>
                  </a:lnTo>
                  <a:lnTo>
                    <a:pt x="79190" y="723899"/>
                  </a:lnTo>
                  <a:lnTo>
                    <a:pt x="65535" y="774699"/>
                  </a:lnTo>
                  <a:lnTo>
                    <a:pt x="53844" y="812799"/>
                  </a:lnTo>
                  <a:lnTo>
                    <a:pt x="44166" y="863599"/>
                  </a:lnTo>
                  <a:lnTo>
                    <a:pt x="36553" y="901699"/>
                  </a:lnTo>
                  <a:lnTo>
                    <a:pt x="31053" y="952499"/>
                  </a:lnTo>
                  <a:lnTo>
                    <a:pt x="27716" y="1003299"/>
                  </a:lnTo>
                  <a:lnTo>
                    <a:pt x="26593" y="1054099"/>
                  </a:lnTo>
                  <a:lnTo>
                    <a:pt x="27716" y="1104899"/>
                  </a:lnTo>
                  <a:lnTo>
                    <a:pt x="31053" y="1142999"/>
                  </a:lnTo>
                  <a:lnTo>
                    <a:pt x="36553" y="1193799"/>
                  </a:lnTo>
                  <a:lnTo>
                    <a:pt x="44166" y="1244599"/>
                  </a:lnTo>
                  <a:lnTo>
                    <a:pt x="53844" y="1282699"/>
                  </a:lnTo>
                  <a:lnTo>
                    <a:pt x="65535" y="1333499"/>
                  </a:lnTo>
                  <a:lnTo>
                    <a:pt x="79190" y="1371599"/>
                  </a:lnTo>
                  <a:lnTo>
                    <a:pt x="94760" y="1422399"/>
                  </a:lnTo>
                  <a:lnTo>
                    <a:pt x="112194" y="1460499"/>
                  </a:lnTo>
                  <a:lnTo>
                    <a:pt x="131443" y="1498599"/>
                  </a:lnTo>
                  <a:lnTo>
                    <a:pt x="152456" y="1549399"/>
                  </a:lnTo>
                  <a:lnTo>
                    <a:pt x="175184" y="1587499"/>
                  </a:lnTo>
                  <a:lnTo>
                    <a:pt x="199577" y="1625599"/>
                  </a:lnTo>
                  <a:lnTo>
                    <a:pt x="225586" y="1663699"/>
                  </a:lnTo>
                  <a:lnTo>
                    <a:pt x="253160" y="1689099"/>
                  </a:lnTo>
                  <a:lnTo>
                    <a:pt x="282249" y="1727199"/>
                  </a:lnTo>
                  <a:lnTo>
                    <a:pt x="312804" y="1765299"/>
                  </a:lnTo>
                  <a:lnTo>
                    <a:pt x="344775" y="1790699"/>
                  </a:lnTo>
                  <a:lnTo>
                    <a:pt x="378112" y="1828799"/>
                  </a:lnTo>
                  <a:lnTo>
                    <a:pt x="412765" y="1854199"/>
                  </a:lnTo>
                  <a:lnTo>
                    <a:pt x="448684" y="1879599"/>
                  </a:lnTo>
                  <a:lnTo>
                    <a:pt x="485820" y="1904999"/>
                  </a:lnTo>
                  <a:lnTo>
                    <a:pt x="524122" y="1930399"/>
                  </a:lnTo>
                  <a:lnTo>
                    <a:pt x="563541" y="1955799"/>
                  </a:lnTo>
                  <a:lnTo>
                    <a:pt x="604027" y="1981199"/>
                  </a:lnTo>
                  <a:lnTo>
                    <a:pt x="688001" y="2006599"/>
                  </a:lnTo>
                  <a:lnTo>
                    <a:pt x="731389" y="2031999"/>
                  </a:lnTo>
                  <a:lnTo>
                    <a:pt x="820717" y="2057399"/>
                  </a:lnTo>
                  <a:lnTo>
                    <a:pt x="866558" y="2057399"/>
                  </a:lnTo>
                  <a:lnTo>
                    <a:pt x="913118" y="2070099"/>
                  </a:lnTo>
                  <a:lnTo>
                    <a:pt x="960345" y="2070099"/>
                  </a:lnTo>
                  <a:lnTo>
                    <a:pt x="1008191" y="2082799"/>
                  </a:lnTo>
                  <a:lnTo>
                    <a:pt x="1292115" y="2082799"/>
                  </a:lnTo>
                  <a:lnTo>
                    <a:pt x="1246302" y="2095499"/>
                  </a:lnTo>
                  <a:close/>
                </a:path>
                <a:path w="2113280" h="2108200">
                  <a:moveTo>
                    <a:pt x="1292115" y="2082799"/>
                  </a:moveTo>
                  <a:lnTo>
                    <a:pt x="1105019" y="2082799"/>
                  </a:lnTo>
                  <a:lnTo>
                    <a:pt x="1152865" y="2070099"/>
                  </a:lnTo>
                  <a:lnTo>
                    <a:pt x="1200092" y="2070099"/>
                  </a:lnTo>
                  <a:lnTo>
                    <a:pt x="1246651" y="2057399"/>
                  </a:lnTo>
                  <a:lnTo>
                    <a:pt x="1292492" y="2057399"/>
                  </a:lnTo>
                  <a:lnTo>
                    <a:pt x="1381821" y="2031999"/>
                  </a:lnTo>
                  <a:lnTo>
                    <a:pt x="1425209" y="2006599"/>
                  </a:lnTo>
                  <a:lnTo>
                    <a:pt x="1509182" y="1981199"/>
                  </a:lnTo>
                  <a:lnTo>
                    <a:pt x="1549668" y="1955799"/>
                  </a:lnTo>
                  <a:lnTo>
                    <a:pt x="1589087" y="1930399"/>
                  </a:lnTo>
                  <a:lnTo>
                    <a:pt x="1627390" y="1904999"/>
                  </a:lnTo>
                  <a:lnTo>
                    <a:pt x="1664525" y="1879599"/>
                  </a:lnTo>
                  <a:lnTo>
                    <a:pt x="1700445" y="1854199"/>
                  </a:lnTo>
                  <a:lnTo>
                    <a:pt x="1735098" y="1828799"/>
                  </a:lnTo>
                  <a:lnTo>
                    <a:pt x="1768435" y="1790699"/>
                  </a:lnTo>
                  <a:lnTo>
                    <a:pt x="1800405" y="1765299"/>
                  </a:lnTo>
                  <a:lnTo>
                    <a:pt x="1830960" y="1727199"/>
                  </a:lnTo>
                  <a:lnTo>
                    <a:pt x="1860050" y="1689099"/>
                  </a:lnTo>
                  <a:lnTo>
                    <a:pt x="1887624" y="1663699"/>
                  </a:lnTo>
                  <a:lnTo>
                    <a:pt x="1913632" y="1625599"/>
                  </a:lnTo>
                  <a:lnTo>
                    <a:pt x="1938025" y="1587499"/>
                  </a:lnTo>
                  <a:lnTo>
                    <a:pt x="1960753" y="1549399"/>
                  </a:lnTo>
                  <a:lnTo>
                    <a:pt x="1981767" y="1498599"/>
                  </a:lnTo>
                  <a:lnTo>
                    <a:pt x="2001015" y="1460499"/>
                  </a:lnTo>
                  <a:lnTo>
                    <a:pt x="2018449" y="1422399"/>
                  </a:lnTo>
                  <a:lnTo>
                    <a:pt x="2034019" y="1371599"/>
                  </a:lnTo>
                  <a:lnTo>
                    <a:pt x="2047675" y="1333499"/>
                  </a:lnTo>
                  <a:lnTo>
                    <a:pt x="2059366" y="1282699"/>
                  </a:lnTo>
                  <a:lnTo>
                    <a:pt x="2069043" y="1244599"/>
                  </a:lnTo>
                  <a:lnTo>
                    <a:pt x="2076657" y="1193799"/>
                  </a:lnTo>
                  <a:lnTo>
                    <a:pt x="2082157" y="1142999"/>
                  </a:lnTo>
                  <a:lnTo>
                    <a:pt x="2085493" y="1104899"/>
                  </a:lnTo>
                  <a:lnTo>
                    <a:pt x="2086617" y="1054099"/>
                  </a:lnTo>
                  <a:lnTo>
                    <a:pt x="2085493" y="1003299"/>
                  </a:lnTo>
                  <a:lnTo>
                    <a:pt x="2082157" y="952499"/>
                  </a:lnTo>
                  <a:lnTo>
                    <a:pt x="2076657" y="901699"/>
                  </a:lnTo>
                  <a:lnTo>
                    <a:pt x="2069043" y="863599"/>
                  </a:lnTo>
                  <a:lnTo>
                    <a:pt x="2059366" y="812799"/>
                  </a:lnTo>
                  <a:lnTo>
                    <a:pt x="2047675" y="774699"/>
                  </a:lnTo>
                  <a:lnTo>
                    <a:pt x="2034019" y="723899"/>
                  </a:lnTo>
                  <a:lnTo>
                    <a:pt x="2018449" y="685799"/>
                  </a:lnTo>
                  <a:lnTo>
                    <a:pt x="2001015" y="634999"/>
                  </a:lnTo>
                  <a:lnTo>
                    <a:pt x="1981767" y="596899"/>
                  </a:lnTo>
                  <a:lnTo>
                    <a:pt x="1960753" y="558799"/>
                  </a:lnTo>
                  <a:lnTo>
                    <a:pt x="1938025" y="520699"/>
                  </a:lnTo>
                  <a:lnTo>
                    <a:pt x="1913632" y="482599"/>
                  </a:lnTo>
                  <a:lnTo>
                    <a:pt x="1887624" y="444499"/>
                  </a:lnTo>
                  <a:lnTo>
                    <a:pt x="1860050" y="406399"/>
                  </a:lnTo>
                  <a:lnTo>
                    <a:pt x="1830960" y="368299"/>
                  </a:lnTo>
                  <a:lnTo>
                    <a:pt x="1800405" y="342899"/>
                  </a:lnTo>
                  <a:lnTo>
                    <a:pt x="1768435" y="304799"/>
                  </a:lnTo>
                  <a:lnTo>
                    <a:pt x="1735098" y="279399"/>
                  </a:lnTo>
                  <a:lnTo>
                    <a:pt x="1700445" y="241299"/>
                  </a:lnTo>
                  <a:lnTo>
                    <a:pt x="1664525" y="215899"/>
                  </a:lnTo>
                  <a:lnTo>
                    <a:pt x="1627390" y="190499"/>
                  </a:lnTo>
                  <a:lnTo>
                    <a:pt x="1589087" y="165099"/>
                  </a:lnTo>
                  <a:lnTo>
                    <a:pt x="1549668" y="152399"/>
                  </a:lnTo>
                  <a:lnTo>
                    <a:pt x="1509182" y="126999"/>
                  </a:lnTo>
                  <a:lnTo>
                    <a:pt x="1467679" y="101599"/>
                  </a:lnTo>
                  <a:lnTo>
                    <a:pt x="1381821" y="76199"/>
                  </a:lnTo>
                  <a:lnTo>
                    <a:pt x="1200092" y="25399"/>
                  </a:lnTo>
                  <a:lnTo>
                    <a:pt x="1337190" y="25399"/>
                  </a:lnTo>
                  <a:lnTo>
                    <a:pt x="1381480" y="50799"/>
                  </a:lnTo>
                  <a:lnTo>
                    <a:pt x="1467516" y="76199"/>
                  </a:lnTo>
                  <a:lnTo>
                    <a:pt x="1509168" y="101599"/>
                  </a:lnTo>
                  <a:lnTo>
                    <a:pt x="1549847" y="114299"/>
                  </a:lnTo>
                  <a:lnTo>
                    <a:pt x="1589507" y="139699"/>
                  </a:lnTo>
                  <a:lnTo>
                    <a:pt x="1628099" y="165099"/>
                  </a:lnTo>
                  <a:lnTo>
                    <a:pt x="1665577" y="190499"/>
                  </a:lnTo>
                  <a:lnTo>
                    <a:pt x="1701894" y="215899"/>
                  </a:lnTo>
                  <a:lnTo>
                    <a:pt x="1737004" y="241299"/>
                  </a:lnTo>
                  <a:lnTo>
                    <a:pt x="1770858" y="266699"/>
                  </a:lnTo>
                  <a:lnTo>
                    <a:pt x="1803411" y="304799"/>
                  </a:lnTo>
                  <a:lnTo>
                    <a:pt x="1834615" y="330199"/>
                  </a:lnTo>
                  <a:lnTo>
                    <a:pt x="1864423" y="368299"/>
                  </a:lnTo>
                  <a:lnTo>
                    <a:pt x="1892788" y="406399"/>
                  </a:lnTo>
                  <a:lnTo>
                    <a:pt x="1919664" y="444499"/>
                  </a:lnTo>
                  <a:lnTo>
                    <a:pt x="1945003" y="482599"/>
                  </a:lnTo>
                  <a:lnTo>
                    <a:pt x="1968759" y="520699"/>
                  </a:lnTo>
                  <a:lnTo>
                    <a:pt x="1990884" y="558799"/>
                  </a:lnTo>
                  <a:lnTo>
                    <a:pt x="2011331" y="596899"/>
                  </a:lnTo>
                  <a:lnTo>
                    <a:pt x="2030054" y="634999"/>
                  </a:lnTo>
                  <a:lnTo>
                    <a:pt x="2047006" y="685799"/>
                  </a:lnTo>
                  <a:lnTo>
                    <a:pt x="2062139" y="723899"/>
                  </a:lnTo>
                  <a:lnTo>
                    <a:pt x="2075407" y="774699"/>
                  </a:lnTo>
                  <a:lnTo>
                    <a:pt x="2086762" y="812799"/>
                  </a:lnTo>
                  <a:lnTo>
                    <a:pt x="2096158" y="863599"/>
                  </a:lnTo>
                  <a:lnTo>
                    <a:pt x="2103548" y="901699"/>
                  </a:lnTo>
                  <a:lnTo>
                    <a:pt x="2108884" y="952499"/>
                  </a:lnTo>
                  <a:lnTo>
                    <a:pt x="2112121" y="1003299"/>
                  </a:lnTo>
                  <a:lnTo>
                    <a:pt x="2113210" y="1054099"/>
                  </a:lnTo>
                  <a:lnTo>
                    <a:pt x="2112121" y="1104899"/>
                  </a:lnTo>
                  <a:lnTo>
                    <a:pt x="2108884" y="1142999"/>
                  </a:lnTo>
                  <a:lnTo>
                    <a:pt x="2103548" y="1193799"/>
                  </a:lnTo>
                  <a:lnTo>
                    <a:pt x="2096158" y="1244599"/>
                  </a:lnTo>
                  <a:lnTo>
                    <a:pt x="2086762" y="1282699"/>
                  </a:lnTo>
                  <a:lnTo>
                    <a:pt x="2075407" y="1333499"/>
                  </a:lnTo>
                  <a:lnTo>
                    <a:pt x="2062139" y="1371599"/>
                  </a:lnTo>
                  <a:lnTo>
                    <a:pt x="2047006" y="1422399"/>
                  </a:lnTo>
                  <a:lnTo>
                    <a:pt x="2030054" y="1460499"/>
                  </a:lnTo>
                  <a:lnTo>
                    <a:pt x="2011331" y="1498599"/>
                  </a:lnTo>
                  <a:lnTo>
                    <a:pt x="1990884" y="1549399"/>
                  </a:lnTo>
                  <a:lnTo>
                    <a:pt x="1968759" y="1587499"/>
                  </a:lnTo>
                  <a:lnTo>
                    <a:pt x="1945003" y="1625599"/>
                  </a:lnTo>
                  <a:lnTo>
                    <a:pt x="1919664" y="1663699"/>
                  </a:lnTo>
                  <a:lnTo>
                    <a:pt x="1892788" y="1701799"/>
                  </a:lnTo>
                  <a:lnTo>
                    <a:pt x="1864423" y="1727199"/>
                  </a:lnTo>
                  <a:lnTo>
                    <a:pt x="1834615" y="1765299"/>
                  </a:lnTo>
                  <a:lnTo>
                    <a:pt x="1803411" y="1803399"/>
                  </a:lnTo>
                  <a:lnTo>
                    <a:pt x="1770858" y="1828799"/>
                  </a:lnTo>
                  <a:lnTo>
                    <a:pt x="1737004" y="1854199"/>
                  </a:lnTo>
                  <a:lnTo>
                    <a:pt x="1701894" y="1892299"/>
                  </a:lnTo>
                  <a:lnTo>
                    <a:pt x="1665577" y="1917699"/>
                  </a:lnTo>
                  <a:lnTo>
                    <a:pt x="1628099" y="1943099"/>
                  </a:lnTo>
                  <a:lnTo>
                    <a:pt x="1589507" y="1968499"/>
                  </a:lnTo>
                  <a:lnTo>
                    <a:pt x="1549847" y="1981199"/>
                  </a:lnTo>
                  <a:lnTo>
                    <a:pt x="1509168" y="2006599"/>
                  </a:lnTo>
                  <a:lnTo>
                    <a:pt x="1467516" y="2019299"/>
                  </a:lnTo>
                  <a:lnTo>
                    <a:pt x="1424937" y="2044699"/>
                  </a:lnTo>
                  <a:lnTo>
                    <a:pt x="1292115" y="2082799"/>
                  </a:lnTo>
                  <a:close/>
                </a:path>
                <a:path w="2113280" h="2108200">
                  <a:moveTo>
                    <a:pt x="1152648" y="2108199"/>
                  </a:moveTo>
                  <a:lnTo>
                    <a:pt x="960562" y="2108199"/>
                  </a:lnTo>
                  <a:lnTo>
                    <a:pt x="913413" y="2095499"/>
                  </a:lnTo>
                  <a:lnTo>
                    <a:pt x="1199797" y="2095499"/>
                  </a:lnTo>
                  <a:lnTo>
                    <a:pt x="1152648" y="2108199"/>
                  </a:lnTo>
                  <a:close/>
                </a:path>
              </a:pathLst>
            </a:custGeom>
            <a:solidFill>
              <a:srgbClr val="BE7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48792" y="3746320"/>
              <a:ext cx="1863424" cy="186532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902902" y="4679047"/>
              <a:ext cx="12697460" cy="95250"/>
            </a:xfrm>
            <a:custGeom>
              <a:avLst/>
              <a:gdLst/>
              <a:ahLst/>
              <a:cxnLst/>
              <a:rect l="l" t="t" r="r" b="b"/>
              <a:pathLst>
                <a:path w="12697460" h="95250">
                  <a:moveTo>
                    <a:pt x="38100" y="19050"/>
                  </a:moveTo>
                  <a:lnTo>
                    <a:pt x="0" y="19050"/>
                  </a:lnTo>
                  <a:lnTo>
                    <a:pt x="0" y="57150"/>
                  </a:lnTo>
                  <a:lnTo>
                    <a:pt x="38100" y="57150"/>
                  </a:lnTo>
                  <a:lnTo>
                    <a:pt x="38100" y="19050"/>
                  </a:lnTo>
                  <a:close/>
                </a:path>
                <a:path w="12697460" h="95250">
                  <a:moveTo>
                    <a:pt x="114300" y="19050"/>
                  </a:moveTo>
                  <a:lnTo>
                    <a:pt x="76200" y="19050"/>
                  </a:lnTo>
                  <a:lnTo>
                    <a:pt x="76200" y="57150"/>
                  </a:lnTo>
                  <a:lnTo>
                    <a:pt x="114300" y="57150"/>
                  </a:lnTo>
                  <a:lnTo>
                    <a:pt x="114300" y="19050"/>
                  </a:lnTo>
                  <a:close/>
                </a:path>
                <a:path w="12697460" h="95250">
                  <a:moveTo>
                    <a:pt x="190500" y="19050"/>
                  </a:moveTo>
                  <a:lnTo>
                    <a:pt x="152400" y="19050"/>
                  </a:lnTo>
                  <a:lnTo>
                    <a:pt x="152400" y="57150"/>
                  </a:lnTo>
                  <a:lnTo>
                    <a:pt x="190500" y="57150"/>
                  </a:lnTo>
                  <a:lnTo>
                    <a:pt x="190500" y="19050"/>
                  </a:lnTo>
                  <a:close/>
                </a:path>
                <a:path w="12697460" h="95250">
                  <a:moveTo>
                    <a:pt x="266700" y="19050"/>
                  </a:moveTo>
                  <a:lnTo>
                    <a:pt x="228600" y="19050"/>
                  </a:lnTo>
                  <a:lnTo>
                    <a:pt x="228600" y="57150"/>
                  </a:lnTo>
                  <a:lnTo>
                    <a:pt x="266700" y="57150"/>
                  </a:lnTo>
                  <a:lnTo>
                    <a:pt x="266700" y="19050"/>
                  </a:lnTo>
                  <a:close/>
                </a:path>
                <a:path w="12697460" h="95250">
                  <a:moveTo>
                    <a:pt x="342900" y="19050"/>
                  </a:moveTo>
                  <a:lnTo>
                    <a:pt x="304800" y="19050"/>
                  </a:lnTo>
                  <a:lnTo>
                    <a:pt x="304800" y="57150"/>
                  </a:lnTo>
                  <a:lnTo>
                    <a:pt x="342900" y="57150"/>
                  </a:lnTo>
                  <a:lnTo>
                    <a:pt x="342900" y="19050"/>
                  </a:lnTo>
                  <a:close/>
                </a:path>
                <a:path w="12697460" h="95250">
                  <a:moveTo>
                    <a:pt x="419100" y="19050"/>
                  </a:moveTo>
                  <a:lnTo>
                    <a:pt x="381000" y="19050"/>
                  </a:lnTo>
                  <a:lnTo>
                    <a:pt x="381000" y="57150"/>
                  </a:lnTo>
                  <a:lnTo>
                    <a:pt x="419100" y="57150"/>
                  </a:lnTo>
                  <a:lnTo>
                    <a:pt x="419100" y="19050"/>
                  </a:lnTo>
                  <a:close/>
                </a:path>
                <a:path w="12697460" h="95250">
                  <a:moveTo>
                    <a:pt x="495300" y="19050"/>
                  </a:moveTo>
                  <a:lnTo>
                    <a:pt x="457200" y="19050"/>
                  </a:lnTo>
                  <a:lnTo>
                    <a:pt x="457200" y="57150"/>
                  </a:lnTo>
                  <a:lnTo>
                    <a:pt x="495300" y="57150"/>
                  </a:lnTo>
                  <a:lnTo>
                    <a:pt x="495300" y="19050"/>
                  </a:lnTo>
                  <a:close/>
                </a:path>
                <a:path w="12697460" h="95250">
                  <a:moveTo>
                    <a:pt x="571500" y="19050"/>
                  </a:moveTo>
                  <a:lnTo>
                    <a:pt x="533400" y="19050"/>
                  </a:lnTo>
                  <a:lnTo>
                    <a:pt x="533400" y="57150"/>
                  </a:lnTo>
                  <a:lnTo>
                    <a:pt x="571500" y="57150"/>
                  </a:lnTo>
                  <a:lnTo>
                    <a:pt x="571500" y="19050"/>
                  </a:lnTo>
                  <a:close/>
                </a:path>
                <a:path w="12697460" h="95250">
                  <a:moveTo>
                    <a:pt x="647700" y="19050"/>
                  </a:moveTo>
                  <a:lnTo>
                    <a:pt x="609600" y="19050"/>
                  </a:lnTo>
                  <a:lnTo>
                    <a:pt x="609600" y="57150"/>
                  </a:lnTo>
                  <a:lnTo>
                    <a:pt x="647700" y="57150"/>
                  </a:lnTo>
                  <a:lnTo>
                    <a:pt x="647700" y="19050"/>
                  </a:lnTo>
                  <a:close/>
                </a:path>
                <a:path w="12697460" h="95250">
                  <a:moveTo>
                    <a:pt x="723900" y="19050"/>
                  </a:moveTo>
                  <a:lnTo>
                    <a:pt x="685800" y="19050"/>
                  </a:lnTo>
                  <a:lnTo>
                    <a:pt x="685800" y="57150"/>
                  </a:lnTo>
                  <a:lnTo>
                    <a:pt x="723900" y="57150"/>
                  </a:lnTo>
                  <a:lnTo>
                    <a:pt x="723900" y="19050"/>
                  </a:lnTo>
                  <a:close/>
                </a:path>
                <a:path w="12697460" h="95250">
                  <a:moveTo>
                    <a:pt x="800100" y="19050"/>
                  </a:moveTo>
                  <a:lnTo>
                    <a:pt x="762000" y="19050"/>
                  </a:lnTo>
                  <a:lnTo>
                    <a:pt x="762000" y="57150"/>
                  </a:lnTo>
                  <a:lnTo>
                    <a:pt x="800100" y="57150"/>
                  </a:lnTo>
                  <a:lnTo>
                    <a:pt x="800100" y="19050"/>
                  </a:lnTo>
                  <a:close/>
                </a:path>
                <a:path w="12697460" h="95250">
                  <a:moveTo>
                    <a:pt x="876300" y="19050"/>
                  </a:moveTo>
                  <a:lnTo>
                    <a:pt x="838200" y="19050"/>
                  </a:lnTo>
                  <a:lnTo>
                    <a:pt x="838200" y="57150"/>
                  </a:lnTo>
                  <a:lnTo>
                    <a:pt x="876300" y="57150"/>
                  </a:lnTo>
                  <a:lnTo>
                    <a:pt x="876300" y="19050"/>
                  </a:lnTo>
                  <a:close/>
                </a:path>
                <a:path w="12697460" h="95250">
                  <a:moveTo>
                    <a:pt x="952500" y="19050"/>
                  </a:moveTo>
                  <a:lnTo>
                    <a:pt x="914400" y="19050"/>
                  </a:lnTo>
                  <a:lnTo>
                    <a:pt x="914400" y="57150"/>
                  </a:lnTo>
                  <a:lnTo>
                    <a:pt x="952500" y="57150"/>
                  </a:lnTo>
                  <a:lnTo>
                    <a:pt x="952500" y="19050"/>
                  </a:lnTo>
                  <a:close/>
                </a:path>
                <a:path w="12697460" h="95250">
                  <a:moveTo>
                    <a:pt x="1028700" y="19050"/>
                  </a:moveTo>
                  <a:lnTo>
                    <a:pt x="990600" y="19050"/>
                  </a:lnTo>
                  <a:lnTo>
                    <a:pt x="990600" y="57150"/>
                  </a:lnTo>
                  <a:lnTo>
                    <a:pt x="1028700" y="57150"/>
                  </a:lnTo>
                  <a:lnTo>
                    <a:pt x="1028700" y="19050"/>
                  </a:lnTo>
                  <a:close/>
                </a:path>
                <a:path w="12697460" h="95250">
                  <a:moveTo>
                    <a:pt x="3800487" y="38100"/>
                  </a:moveTo>
                  <a:lnTo>
                    <a:pt x="3762387" y="38100"/>
                  </a:lnTo>
                  <a:lnTo>
                    <a:pt x="3762387" y="76200"/>
                  </a:lnTo>
                  <a:lnTo>
                    <a:pt x="3800487" y="76200"/>
                  </a:lnTo>
                  <a:lnTo>
                    <a:pt x="3800487" y="38100"/>
                  </a:lnTo>
                  <a:close/>
                </a:path>
                <a:path w="12697460" h="95250">
                  <a:moveTo>
                    <a:pt x="3876687" y="38100"/>
                  </a:moveTo>
                  <a:lnTo>
                    <a:pt x="3838587" y="38100"/>
                  </a:lnTo>
                  <a:lnTo>
                    <a:pt x="3838587" y="76200"/>
                  </a:lnTo>
                  <a:lnTo>
                    <a:pt x="3876687" y="76200"/>
                  </a:lnTo>
                  <a:lnTo>
                    <a:pt x="3876687" y="38100"/>
                  </a:lnTo>
                  <a:close/>
                </a:path>
                <a:path w="12697460" h="95250">
                  <a:moveTo>
                    <a:pt x="3952887" y="38100"/>
                  </a:moveTo>
                  <a:lnTo>
                    <a:pt x="3914787" y="38100"/>
                  </a:lnTo>
                  <a:lnTo>
                    <a:pt x="3914787" y="76200"/>
                  </a:lnTo>
                  <a:lnTo>
                    <a:pt x="3952887" y="76200"/>
                  </a:lnTo>
                  <a:lnTo>
                    <a:pt x="3952887" y="38100"/>
                  </a:lnTo>
                  <a:close/>
                </a:path>
                <a:path w="12697460" h="95250">
                  <a:moveTo>
                    <a:pt x="4029087" y="38100"/>
                  </a:moveTo>
                  <a:lnTo>
                    <a:pt x="3990987" y="38100"/>
                  </a:lnTo>
                  <a:lnTo>
                    <a:pt x="3990987" y="76200"/>
                  </a:lnTo>
                  <a:lnTo>
                    <a:pt x="4029087" y="76200"/>
                  </a:lnTo>
                  <a:lnTo>
                    <a:pt x="4029087" y="38100"/>
                  </a:lnTo>
                  <a:close/>
                </a:path>
                <a:path w="12697460" h="95250">
                  <a:moveTo>
                    <a:pt x="4105287" y="38100"/>
                  </a:moveTo>
                  <a:lnTo>
                    <a:pt x="4067187" y="38100"/>
                  </a:lnTo>
                  <a:lnTo>
                    <a:pt x="4067187" y="76200"/>
                  </a:lnTo>
                  <a:lnTo>
                    <a:pt x="4105287" y="76200"/>
                  </a:lnTo>
                  <a:lnTo>
                    <a:pt x="4105287" y="38100"/>
                  </a:lnTo>
                  <a:close/>
                </a:path>
                <a:path w="12697460" h="95250">
                  <a:moveTo>
                    <a:pt x="4181487" y="38100"/>
                  </a:moveTo>
                  <a:lnTo>
                    <a:pt x="4143387" y="38100"/>
                  </a:lnTo>
                  <a:lnTo>
                    <a:pt x="4143387" y="76200"/>
                  </a:lnTo>
                  <a:lnTo>
                    <a:pt x="4181487" y="76200"/>
                  </a:lnTo>
                  <a:lnTo>
                    <a:pt x="4181487" y="38100"/>
                  </a:lnTo>
                  <a:close/>
                </a:path>
                <a:path w="12697460" h="95250">
                  <a:moveTo>
                    <a:pt x="4257687" y="38100"/>
                  </a:moveTo>
                  <a:lnTo>
                    <a:pt x="4219587" y="38100"/>
                  </a:lnTo>
                  <a:lnTo>
                    <a:pt x="4219587" y="76200"/>
                  </a:lnTo>
                  <a:lnTo>
                    <a:pt x="4257687" y="76200"/>
                  </a:lnTo>
                  <a:lnTo>
                    <a:pt x="4257687" y="38100"/>
                  </a:lnTo>
                  <a:close/>
                </a:path>
                <a:path w="12697460" h="95250">
                  <a:moveTo>
                    <a:pt x="4333887" y="38100"/>
                  </a:moveTo>
                  <a:lnTo>
                    <a:pt x="4295787" y="38100"/>
                  </a:lnTo>
                  <a:lnTo>
                    <a:pt x="4295787" y="76200"/>
                  </a:lnTo>
                  <a:lnTo>
                    <a:pt x="4333887" y="76200"/>
                  </a:lnTo>
                  <a:lnTo>
                    <a:pt x="4333887" y="38100"/>
                  </a:lnTo>
                  <a:close/>
                </a:path>
                <a:path w="12697460" h="95250">
                  <a:moveTo>
                    <a:pt x="4410087" y="38100"/>
                  </a:moveTo>
                  <a:lnTo>
                    <a:pt x="4371987" y="38100"/>
                  </a:lnTo>
                  <a:lnTo>
                    <a:pt x="4371987" y="76200"/>
                  </a:lnTo>
                  <a:lnTo>
                    <a:pt x="4410087" y="76200"/>
                  </a:lnTo>
                  <a:lnTo>
                    <a:pt x="4410087" y="38100"/>
                  </a:lnTo>
                  <a:close/>
                </a:path>
                <a:path w="12697460" h="95250">
                  <a:moveTo>
                    <a:pt x="4486287" y="38100"/>
                  </a:moveTo>
                  <a:lnTo>
                    <a:pt x="4448187" y="38100"/>
                  </a:lnTo>
                  <a:lnTo>
                    <a:pt x="4448187" y="76200"/>
                  </a:lnTo>
                  <a:lnTo>
                    <a:pt x="4486287" y="76200"/>
                  </a:lnTo>
                  <a:lnTo>
                    <a:pt x="4486287" y="38100"/>
                  </a:lnTo>
                  <a:close/>
                </a:path>
                <a:path w="12697460" h="95250">
                  <a:moveTo>
                    <a:pt x="4562487" y="38100"/>
                  </a:moveTo>
                  <a:lnTo>
                    <a:pt x="4524387" y="38100"/>
                  </a:lnTo>
                  <a:lnTo>
                    <a:pt x="4524387" y="76200"/>
                  </a:lnTo>
                  <a:lnTo>
                    <a:pt x="4562487" y="76200"/>
                  </a:lnTo>
                  <a:lnTo>
                    <a:pt x="4562487" y="38100"/>
                  </a:lnTo>
                  <a:close/>
                </a:path>
                <a:path w="12697460" h="95250">
                  <a:moveTo>
                    <a:pt x="4638687" y="38100"/>
                  </a:moveTo>
                  <a:lnTo>
                    <a:pt x="4600587" y="38100"/>
                  </a:lnTo>
                  <a:lnTo>
                    <a:pt x="4600587" y="76200"/>
                  </a:lnTo>
                  <a:lnTo>
                    <a:pt x="4638687" y="76200"/>
                  </a:lnTo>
                  <a:lnTo>
                    <a:pt x="4638687" y="38100"/>
                  </a:lnTo>
                  <a:close/>
                </a:path>
                <a:path w="12697460" h="95250">
                  <a:moveTo>
                    <a:pt x="4714887" y="38100"/>
                  </a:moveTo>
                  <a:lnTo>
                    <a:pt x="4676787" y="38100"/>
                  </a:lnTo>
                  <a:lnTo>
                    <a:pt x="4676787" y="76200"/>
                  </a:lnTo>
                  <a:lnTo>
                    <a:pt x="4714887" y="76200"/>
                  </a:lnTo>
                  <a:lnTo>
                    <a:pt x="4714887" y="38100"/>
                  </a:lnTo>
                  <a:close/>
                </a:path>
                <a:path w="12697460" h="95250">
                  <a:moveTo>
                    <a:pt x="4791087" y="38100"/>
                  </a:moveTo>
                  <a:lnTo>
                    <a:pt x="4752987" y="38100"/>
                  </a:lnTo>
                  <a:lnTo>
                    <a:pt x="4752987" y="76200"/>
                  </a:lnTo>
                  <a:lnTo>
                    <a:pt x="4791087" y="76200"/>
                  </a:lnTo>
                  <a:lnTo>
                    <a:pt x="4791087" y="38100"/>
                  </a:lnTo>
                  <a:close/>
                </a:path>
                <a:path w="12697460" h="95250">
                  <a:moveTo>
                    <a:pt x="4867287" y="38100"/>
                  </a:moveTo>
                  <a:lnTo>
                    <a:pt x="4829187" y="38100"/>
                  </a:lnTo>
                  <a:lnTo>
                    <a:pt x="4829187" y="76200"/>
                  </a:lnTo>
                  <a:lnTo>
                    <a:pt x="4867287" y="76200"/>
                  </a:lnTo>
                  <a:lnTo>
                    <a:pt x="4867287" y="38100"/>
                  </a:lnTo>
                  <a:close/>
                </a:path>
                <a:path w="12697460" h="95250">
                  <a:moveTo>
                    <a:pt x="4943487" y="38100"/>
                  </a:moveTo>
                  <a:lnTo>
                    <a:pt x="4905387" y="38100"/>
                  </a:lnTo>
                  <a:lnTo>
                    <a:pt x="4905387" y="76200"/>
                  </a:lnTo>
                  <a:lnTo>
                    <a:pt x="4943487" y="76200"/>
                  </a:lnTo>
                  <a:lnTo>
                    <a:pt x="4943487" y="38100"/>
                  </a:lnTo>
                  <a:close/>
                </a:path>
                <a:path w="12697460" h="95250">
                  <a:moveTo>
                    <a:pt x="5019687" y="38100"/>
                  </a:moveTo>
                  <a:lnTo>
                    <a:pt x="4981587" y="38100"/>
                  </a:lnTo>
                  <a:lnTo>
                    <a:pt x="4981587" y="76200"/>
                  </a:lnTo>
                  <a:lnTo>
                    <a:pt x="5019687" y="76200"/>
                  </a:lnTo>
                  <a:lnTo>
                    <a:pt x="5019687" y="38100"/>
                  </a:lnTo>
                  <a:close/>
                </a:path>
                <a:path w="12697460" h="95250">
                  <a:moveTo>
                    <a:pt x="5095887" y="38100"/>
                  </a:moveTo>
                  <a:lnTo>
                    <a:pt x="5057787" y="38100"/>
                  </a:lnTo>
                  <a:lnTo>
                    <a:pt x="5057787" y="76200"/>
                  </a:lnTo>
                  <a:lnTo>
                    <a:pt x="5095887" y="76200"/>
                  </a:lnTo>
                  <a:lnTo>
                    <a:pt x="5095887" y="38100"/>
                  </a:lnTo>
                  <a:close/>
                </a:path>
                <a:path w="12697460" h="95250">
                  <a:moveTo>
                    <a:pt x="5172087" y="38100"/>
                  </a:moveTo>
                  <a:lnTo>
                    <a:pt x="5133987" y="38100"/>
                  </a:lnTo>
                  <a:lnTo>
                    <a:pt x="5133987" y="76200"/>
                  </a:lnTo>
                  <a:lnTo>
                    <a:pt x="5172087" y="76200"/>
                  </a:lnTo>
                  <a:lnTo>
                    <a:pt x="5172087" y="38100"/>
                  </a:lnTo>
                  <a:close/>
                </a:path>
                <a:path w="12697460" h="95250">
                  <a:moveTo>
                    <a:pt x="7562888" y="57150"/>
                  </a:moveTo>
                  <a:lnTo>
                    <a:pt x="7524788" y="57150"/>
                  </a:lnTo>
                  <a:lnTo>
                    <a:pt x="7524788" y="95250"/>
                  </a:lnTo>
                  <a:lnTo>
                    <a:pt x="7562888" y="95250"/>
                  </a:lnTo>
                  <a:lnTo>
                    <a:pt x="7562888" y="57150"/>
                  </a:lnTo>
                  <a:close/>
                </a:path>
                <a:path w="12697460" h="95250">
                  <a:moveTo>
                    <a:pt x="7639088" y="57150"/>
                  </a:moveTo>
                  <a:lnTo>
                    <a:pt x="7600988" y="57150"/>
                  </a:lnTo>
                  <a:lnTo>
                    <a:pt x="7600988" y="95250"/>
                  </a:lnTo>
                  <a:lnTo>
                    <a:pt x="7639088" y="95250"/>
                  </a:lnTo>
                  <a:lnTo>
                    <a:pt x="7639088" y="57150"/>
                  </a:lnTo>
                  <a:close/>
                </a:path>
                <a:path w="12697460" h="95250">
                  <a:moveTo>
                    <a:pt x="7715288" y="57150"/>
                  </a:moveTo>
                  <a:lnTo>
                    <a:pt x="7677188" y="57150"/>
                  </a:lnTo>
                  <a:lnTo>
                    <a:pt x="7677188" y="95250"/>
                  </a:lnTo>
                  <a:lnTo>
                    <a:pt x="7715288" y="95250"/>
                  </a:lnTo>
                  <a:lnTo>
                    <a:pt x="7715288" y="57150"/>
                  </a:lnTo>
                  <a:close/>
                </a:path>
                <a:path w="12697460" h="95250">
                  <a:moveTo>
                    <a:pt x="7791488" y="57150"/>
                  </a:moveTo>
                  <a:lnTo>
                    <a:pt x="7753388" y="57150"/>
                  </a:lnTo>
                  <a:lnTo>
                    <a:pt x="7753388" y="95250"/>
                  </a:lnTo>
                  <a:lnTo>
                    <a:pt x="7791488" y="95250"/>
                  </a:lnTo>
                  <a:lnTo>
                    <a:pt x="7791488" y="57150"/>
                  </a:lnTo>
                  <a:close/>
                </a:path>
                <a:path w="12697460" h="95250">
                  <a:moveTo>
                    <a:pt x="7867688" y="57150"/>
                  </a:moveTo>
                  <a:lnTo>
                    <a:pt x="7829588" y="57150"/>
                  </a:lnTo>
                  <a:lnTo>
                    <a:pt x="7829588" y="95250"/>
                  </a:lnTo>
                  <a:lnTo>
                    <a:pt x="7867688" y="95250"/>
                  </a:lnTo>
                  <a:lnTo>
                    <a:pt x="7867688" y="57150"/>
                  </a:lnTo>
                  <a:close/>
                </a:path>
                <a:path w="12697460" h="95250">
                  <a:moveTo>
                    <a:pt x="7943888" y="57150"/>
                  </a:moveTo>
                  <a:lnTo>
                    <a:pt x="7905788" y="57150"/>
                  </a:lnTo>
                  <a:lnTo>
                    <a:pt x="7905788" y="95250"/>
                  </a:lnTo>
                  <a:lnTo>
                    <a:pt x="7943888" y="95250"/>
                  </a:lnTo>
                  <a:lnTo>
                    <a:pt x="7943888" y="57150"/>
                  </a:lnTo>
                  <a:close/>
                </a:path>
                <a:path w="12697460" h="95250">
                  <a:moveTo>
                    <a:pt x="8020088" y="57150"/>
                  </a:moveTo>
                  <a:lnTo>
                    <a:pt x="7981988" y="57150"/>
                  </a:lnTo>
                  <a:lnTo>
                    <a:pt x="7981988" y="95250"/>
                  </a:lnTo>
                  <a:lnTo>
                    <a:pt x="8020088" y="95250"/>
                  </a:lnTo>
                  <a:lnTo>
                    <a:pt x="8020088" y="57150"/>
                  </a:lnTo>
                  <a:close/>
                </a:path>
                <a:path w="12697460" h="95250">
                  <a:moveTo>
                    <a:pt x="8096288" y="57150"/>
                  </a:moveTo>
                  <a:lnTo>
                    <a:pt x="8058188" y="57150"/>
                  </a:lnTo>
                  <a:lnTo>
                    <a:pt x="8058188" y="95250"/>
                  </a:lnTo>
                  <a:lnTo>
                    <a:pt x="8096288" y="95250"/>
                  </a:lnTo>
                  <a:lnTo>
                    <a:pt x="8096288" y="57150"/>
                  </a:lnTo>
                  <a:close/>
                </a:path>
                <a:path w="12697460" h="95250">
                  <a:moveTo>
                    <a:pt x="8172488" y="57150"/>
                  </a:moveTo>
                  <a:lnTo>
                    <a:pt x="8134388" y="57150"/>
                  </a:lnTo>
                  <a:lnTo>
                    <a:pt x="8134388" y="95250"/>
                  </a:lnTo>
                  <a:lnTo>
                    <a:pt x="8172488" y="95250"/>
                  </a:lnTo>
                  <a:lnTo>
                    <a:pt x="8172488" y="57150"/>
                  </a:lnTo>
                  <a:close/>
                </a:path>
                <a:path w="12697460" h="95250">
                  <a:moveTo>
                    <a:pt x="8248688" y="57150"/>
                  </a:moveTo>
                  <a:lnTo>
                    <a:pt x="8210588" y="57150"/>
                  </a:lnTo>
                  <a:lnTo>
                    <a:pt x="8210588" y="95250"/>
                  </a:lnTo>
                  <a:lnTo>
                    <a:pt x="8248688" y="95250"/>
                  </a:lnTo>
                  <a:lnTo>
                    <a:pt x="8248688" y="57150"/>
                  </a:lnTo>
                  <a:close/>
                </a:path>
                <a:path w="12697460" h="95250">
                  <a:moveTo>
                    <a:pt x="8324888" y="57150"/>
                  </a:moveTo>
                  <a:lnTo>
                    <a:pt x="8286788" y="57150"/>
                  </a:lnTo>
                  <a:lnTo>
                    <a:pt x="8286788" y="95250"/>
                  </a:lnTo>
                  <a:lnTo>
                    <a:pt x="8324888" y="95250"/>
                  </a:lnTo>
                  <a:lnTo>
                    <a:pt x="8324888" y="57150"/>
                  </a:lnTo>
                  <a:close/>
                </a:path>
                <a:path w="12697460" h="95250">
                  <a:moveTo>
                    <a:pt x="8401088" y="57150"/>
                  </a:moveTo>
                  <a:lnTo>
                    <a:pt x="8362988" y="57150"/>
                  </a:lnTo>
                  <a:lnTo>
                    <a:pt x="8362988" y="95250"/>
                  </a:lnTo>
                  <a:lnTo>
                    <a:pt x="8401088" y="95250"/>
                  </a:lnTo>
                  <a:lnTo>
                    <a:pt x="8401088" y="57150"/>
                  </a:lnTo>
                  <a:close/>
                </a:path>
                <a:path w="12697460" h="95250">
                  <a:moveTo>
                    <a:pt x="8477288" y="57150"/>
                  </a:moveTo>
                  <a:lnTo>
                    <a:pt x="8439188" y="57150"/>
                  </a:lnTo>
                  <a:lnTo>
                    <a:pt x="8439188" y="95250"/>
                  </a:lnTo>
                  <a:lnTo>
                    <a:pt x="8477288" y="95250"/>
                  </a:lnTo>
                  <a:lnTo>
                    <a:pt x="8477288" y="57150"/>
                  </a:lnTo>
                  <a:close/>
                </a:path>
                <a:path w="12697460" h="95250">
                  <a:moveTo>
                    <a:pt x="8553488" y="57150"/>
                  </a:moveTo>
                  <a:lnTo>
                    <a:pt x="8515388" y="57150"/>
                  </a:lnTo>
                  <a:lnTo>
                    <a:pt x="8515388" y="95250"/>
                  </a:lnTo>
                  <a:lnTo>
                    <a:pt x="8553488" y="95250"/>
                  </a:lnTo>
                  <a:lnTo>
                    <a:pt x="8553488" y="57150"/>
                  </a:lnTo>
                  <a:close/>
                </a:path>
                <a:path w="12697460" h="95250">
                  <a:moveTo>
                    <a:pt x="8629688" y="57150"/>
                  </a:moveTo>
                  <a:lnTo>
                    <a:pt x="8591588" y="57150"/>
                  </a:lnTo>
                  <a:lnTo>
                    <a:pt x="8591588" y="95250"/>
                  </a:lnTo>
                  <a:lnTo>
                    <a:pt x="8629688" y="95250"/>
                  </a:lnTo>
                  <a:lnTo>
                    <a:pt x="8629688" y="57150"/>
                  </a:lnTo>
                  <a:close/>
                </a:path>
                <a:path w="12697460" h="95250">
                  <a:moveTo>
                    <a:pt x="8705888" y="57150"/>
                  </a:moveTo>
                  <a:lnTo>
                    <a:pt x="8667788" y="57150"/>
                  </a:lnTo>
                  <a:lnTo>
                    <a:pt x="8667788" y="95250"/>
                  </a:lnTo>
                  <a:lnTo>
                    <a:pt x="8705888" y="95250"/>
                  </a:lnTo>
                  <a:lnTo>
                    <a:pt x="8705888" y="57150"/>
                  </a:lnTo>
                  <a:close/>
                </a:path>
                <a:path w="12697460" h="95250">
                  <a:moveTo>
                    <a:pt x="8782088" y="57150"/>
                  </a:moveTo>
                  <a:lnTo>
                    <a:pt x="8743988" y="57150"/>
                  </a:lnTo>
                  <a:lnTo>
                    <a:pt x="8743988" y="95250"/>
                  </a:lnTo>
                  <a:lnTo>
                    <a:pt x="8782088" y="95250"/>
                  </a:lnTo>
                  <a:lnTo>
                    <a:pt x="8782088" y="57150"/>
                  </a:lnTo>
                  <a:close/>
                </a:path>
                <a:path w="12697460" h="95250">
                  <a:moveTo>
                    <a:pt x="8858288" y="57150"/>
                  </a:moveTo>
                  <a:lnTo>
                    <a:pt x="8820188" y="57150"/>
                  </a:lnTo>
                  <a:lnTo>
                    <a:pt x="8820188" y="95250"/>
                  </a:lnTo>
                  <a:lnTo>
                    <a:pt x="8858288" y="95250"/>
                  </a:lnTo>
                  <a:lnTo>
                    <a:pt x="8858288" y="57150"/>
                  </a:lnTo>
                  <a:close/>
                </a:path>
                <a:path w="12697460" h="95250">
                  <a:moveTo>
                    <a:pt x="8934488" y="57150"/>
                  </a:moveTo>
                  <a:lnTo>
                    <a:pt x="8896388" y="57150"/>
                  </a:lnTo>
                  <a:lnTo>
                    <a:pt x="8896388" y="95250"/>
                  </a:lnTo>
                  <a:lnTo>
                    <a:pt x="8934488" y="95250"/>
                  </a:lnTo>
                  <a:lnTo>
                    <a:pt x="8934488" y="57150"/>
                  </a:lnTo>
                  <a:close/>
                </a:path>
                <a:path w="12697460" h="95250">
                  <a:moveTo>
                    <a:pt x="11325276" y="0"/>
                  </a:moveTo>
                  <a:lnTo>
                    <a:pt x="11287176" y="0"/>
                  </a:lnTo>
                  <a:lnTo>
                    <a:pt x="11287176" y="38100"/>
                  </a:lnTo>
                  <a:lnTo>
                    <a:pt x="11325276" y="38100"/>
                  </a:lnTo>
                  <a:lnTo>
                    <a:pt x="11325276" y="0"/>
                  </a:lnTo>
                  <a:close/>
                </a:path>
                <a:path w="12697460" h="95250">
                  <a:moveTo>
                    <a:pt x="11401476" y="0"/>
                  </a:moveTo>
                  <a:lnTo>
                    <a:pt x="11363376" y="0"/>
                  </a:lnTo>
                  <a:lnTo>
                    <a:pt x="11363376" y="38100"/>
                  </a:lnTo>
                  <a:lnTo>
                    <a:pt x="11401476" y="38100"/>
                  </a:lnTo>
                  <a:lnTo>
                    <a:pt x="11401476" y="0"/>
                  </a:lnTo>
                  <a:close/>
                </a:path>
                <a:path w="12697460" h="95250">
                  <a:moveTo>
                    <a:pt x="11477676" y="0"/>
                  </a:moveTo>
                  <a:lnTo>
                    <a:pt x="11439576" y="0"/>
                  </a:lnTo>
                  <a:lnTo>
                    <a:pt x="11439576" y="38100"/>
                  </a:lnTo>
                  <a:lnTo>
                    <a:pt x="11477676" y="38100"/>
                  </a:lnTo>
                  <a:lnTo>
                    <a:pt x="11477676" y="0"/>
                  </a:lnTo>
                  <a:close/>
                </a:path>
                <a:path w="12697460" h="95250">
                  <a:moveTo>
                    <a:pt x="11553876" y="0"/>
                  </a:moveTo>
                  <a:lnTo>
                    <a:pt x="11515776" y="0"/>
                  </a:lnTo>
                  <a:lnTo>
                    <a:pt x="11515776" y="38100"/>
                  </a:lnTo>
                  <a:lnTo>
                    <a:pt x="11553876" y="38100"/>
                  </a:lnTo>
                  <a:lnTo>
                    <a:pt x="11553876" y="0"/>
                  </a:lnTo>
                  <a:close/>
                </a:path>
                <a:path w="12697460" h="95250">
                  <a:moveTo>
                    <a:pt x="11630076" y="0"/>
                  </a:moveTo>
                  <a:lnTo>
                    <a:pt x="11591976" y="0"/>
                  </a:lnTo>
                  <a:lnTo>
                    <a:pt x="11591976" y="38100"/>
                  </a:lnTo>
                  <a:lnTo>
                    <a:pt x="11630076" y="38100"/>
                  </a:lnTo>
                  <a:lnTo>
                    <a:pt x="11630076" y="0"/>
                  </a:lnTo>
                  <a:close/>
                </a:path>
                <a:path w="12697460" h="95250">
                  <a:moveTo>
                    <a:pt x="11706276" y="0"/>
                  </a:moveTo>
                  <a:lnTo>
                    <a:pt x="11668176" y="0"/>
                  </a:lnTo>
                  <a:lnTo>
                    <a:pt x="11668176" y="38100"/>
                  </a:lnTo>
                  <a:lnTo>
                    <a:pt x="11706276" y="38100"/>
                  </a:lnTo>
                  <a:lnTo>
                    <a:pt x="11706276" y="0"/>
                  </a:lnTo>
                  <a:close/>
                </a:path>
                <a:path w="12697460" h="95250">
                  <a:moveTo>
                    <a:pt x="11782476" y="0"/>
                  </a:moveTo>
                  <a:lnTo>
                    <a:pt x="11744376" y="0"/>
                  </a:lnTo>
                  <a:lnTo>
                    <a:pt x="11744376" y="38100"/>
                  </a:lnTo>
                  <a:lnTo>
                    <a:pt x="11782476" y="38100"/>
                  </a:lnTo>
                  <a:lnTo>
                    <a:pt x="11782476" y="0"/>
                  </a:lnTo>
                  <a:close/>
                </a:path>
                <a:path w="12697460" h="95250">
                  <a:moveTo>
                    <a:pt x="11858676" y="0"/>
                  </a:moveTo>
                  <a:lnTo>
                    <a:pt x="11820576" y="0"/>
                  </a:lnTo>
                  <a:lnTo>
                    <a:pt x="11820576" y="38100"/>
                  </a:lnTo>
                  <a:lnTo>
                    <a:pt x="11858676" y="38100"/>
                  </a:lnTo>
                  <a:lnTo>
                    <a:pt x="11858676" y="0"/>
                  </a:lnTo>
                  <a:close/>
                </a:path>
                <a:path w="12697460" h="95250">
                  <a:moveTo>
                    <a:pt x="11934876" y="0"/>
                  </a:moveTo>
                  <a:lnTo>
                    <a:pt x="11896776" y="0"/>
                  </a:lnTo>
                  <a:lnTo>
                    <a:pt x="11896776" y="38100"/>
                  </a:lnTo>
                  <a:lnTo>
                    <a:pt x="11934876" y="38100"/>
                  </a:lnTo>
                  <a:lnTo>
                    <a:pt x="11934876" y="0"/>
                  </a:lnTo>
                  <a:close/>
                </a:path>
                <a:path w="12697460" h="95250">
                  <a:moveTo>
                    <a:pt x="12011076" y="0"/>
                  </a:moveTo>
                  <a:lnTo>
                    <a:pt x="11972976" y="0"/>
                  </a:lnTo>
                  <a:lnTo>
                    <a:pt x="11972976" y="38100"/>
                  </a:lnTo>
                  <a:lnTo>
                    <a:pt x="12011076" y="38100"/>
                  </a:lnTo>
                  <a:lnTo>
                    <a:pt x="12011076" y="0"/>
                  </a:lnTo>
                  <a:close/>
                </a:path>
                <a:path w="12697460" h="95250">
                  <a:moveTo>
                    <a:pt x="12087276" y="0"/>
                  </a:moveTo>
                  <a:lnTo>
                    <a:pt x="12049176" y="0"/>
                  </a:lnTo>
                  <a:lnTo>
                    <a:pt x="12049176" y="38100"/>
                  </a:lnTo>
                  <a:lnTo>
                    <a:pt x="12087276" y="38100"/>
                  </a:lnTo>
                  <a:lnTo>
                    <a:pt x="12087276" y="0"/>
                  </a:lnTo>
                  <a:close/>
                </a:path>
                <a:path w="12697460" h="95250">
                  <a:moveTo>
                    <a:pt x="12163476" y="0"/>
                  </a:moveTo>
                  <a:lnTo>
                    <a:pt x="12125376" y="0"/>
                  </a:lnTo>
                  <a:lnTo>
                    <a:pt x="12125376" y="38100"/>
                  </a:lnTo>
                  <a:lnTo>
                    <a:pt x="12163476" y="38100"/>
                  </a:lnTo>
                  <a:lnTo>
                    <a:pt x="12163476" y="0"/>
                  </a:lnTo>
                  <a:close/>
                </a:path>
                <a:path w="12697460" h="95250">
                  <a:moveTo>
                    <a:pt x="12239676" y="0"/>
                  </a:moveTo>
                  <a:lnTo>
                    <a:pt x="12201576" y="0"/>
                  </a:lnTo>
                  <a:lnTo>
                    <a:pt x="12201576" y="38100"/>
                  </a:lnTo>
                  <a:lnTo>
                    <a:pt x="12239676" y="38100"/>
                  </a:lnTo>
                  <a:lnTo>
                    <a:pt x="12239676" y="0"/>
                  </a:lnTo>
                  <a:close/>
                </a:path>
                <a:path w="12697460" h="95250">
                  <a:moveTo>
                    <a:pt x="12315876" y="0"/>
                  </a:moveTo>
                  <a:lnTo>
                    <a:pt x="12277776" y="0"/>
                  </a:lnTo>
                  <a:lnTo>
                    <a:pt x="12277776" y="38100"/>
                  </a:lnTo>
                  <a:lnTo>
                    <a:pt x="12315876" y="38100"/>
                  </a:lnTo>
                  <a:lnTo>
                    <a:pt x="12315876" y="0"/>
                  </a:lnTo>
                  <a:close/>
                </a:path>
                <a:path w="12697460" h="95250">
                  <a:moveTo>
                    <a:pt x="12392076" y="0"/>
                  </a:moveTo>
                  <a:lnTo>
                    <a:pt x="12353976" y="0"/>
                  </a:lnTo>
                  <a:lnTo>
                    <a:pt x="12353976" y="38100"/>
                  </a:lnTo>
                  <a:lnTo>
                    <a:pt x="12392076" y="38100"/>
                  </a:lnTo>
                  <a:lnTo>
                    <a:pt x="12392076" y="0"/>
                  </a:lnTo>
                  <a:close/>
                </a:path>
                <a:path w="12697460" h="95250">
                  <a:moveTo>
                    <a:pt x="12468276" y="0"/>
                  </a:moveTo>
                  <a:lnTo>
                    <a:pt x="12430176" y="0"/>
                  </a:lnTo>
                  <a:lnTo>
                    <a:pt x="12430176" y="38100"/>
                  </a:lnTo>
                  <a:lnTo>
                    <a:pt x="12468276" y="38100"/>
                  </a:lnTo>
                  <a:lnTo>
                    <a:pt x="12468276" y="0"/>
                  </a:lnTo>
                  <a:close/>
                </a:path>
                <a:path w="12697460" h="95250">
                  <a:moveTo>
                    <a:pt x="12544476" y="0"/>
                  </a:moveTo>
                  <a:lnTo>
                    <a:pt x="12506376" y="0"/>
                  </a:lnTo>
                  <a:lnTo>
                    <a:pt x="12506376" y="38100"/>
                  </a:lnTo>
                  <a:lnTo>
                    <a:pt x="12544476" y="38100"/>
                  </a:lnTo>
                  <a:lnTo>
                    <a:pt x="12544476" y="0"/>
                  </a:lnTo>
                  <a:close/>
                </a:path>
                <a:path w="12697460" h="95250">
                  <a:moveTo>
                    <a:pt x="12620676" y="0"/>
                  </a:moveTo>
                  <a:lnTo>
                    <a:pt x="12582576" y="0"/>
                  </a:lnTo>
                  <a:lnTo>
                    <a:pt x="12582576" y="38100"/>
                  </a:lnTo>
                  <a:lnTo>
                    <a:pt x="12620676" y="38100"/>
                  </a:lnTo>
                  <a:lnTo>
                    <a:pt x="12620676" y="0"/>
                  </a:lnTo>
                  <a:close/>
                </a:path>
                <a:path w="12697460" h="95250">
                  <a:moveTo>
                    <a:pt x="12696876" y="0"/>
                  </a:moveTo>
                  <a:lnTo>
                    <a:pt x="12658776" y="0"/>
                  </a:lnTo>
                  <a:lnTo>
                    <a:pt x="12658776" y="38100"/>
                  </a:lnTo>
                  <a:lnTo>
                    <a:pt x="12696876" y="38100"/>
                  </a:lnTo>
                  <a:lnTo>
                    <a:pt x="12696876" y="0"/>
                  </a:lnTo>
                  <a:close/>
                </a:path>
              </a:pathLst>
            </a:custGeom>
            <a:solidFill>
              <a:srgbClr val="40B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93502" y="4698097"/>
              <a:ext cx="419100" cy="38100"/>
            </a:xfrm>
            <a:custGeom>
              <a:avLst/>
              <a:gdLst/>
              <a:ahLst/>
              <a:cxnLst/>
              <a:rect l="l" t="t" r="r" b="b"/>
              <a:pathLst>
                <a:path w="419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419100" h="38100">
                  <a:moveTo>
                    <a:pt x="114300" y="0"/>
                  </a:moveTo>
                  <a:lnTo>
                    <a:pt x="76200" y="0"/>
                  </a:lnTo>
                  <a:lnTo>
                    <a:pt x="7620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419100" h="38100">
                  <a:moveTo>
                    <a:pt x="190500" y="0"/>
                  </a:moveTo>
                  <a:lnTo>
                    <a:pt x="152400" y="0"/>
                  </a:lnTo>
                  <a:lnTo>
                    <a:pt x="152400" y="38100"/>
                  </a:lnTo>
                  <a:lnTo>
                    <a:pt x="190500" y="38100"/>
                  </a:lnTo>
                  <a:lnTo>
                    <a:pt x="190500" y="0"/>
                  </a:lnTo>
                  <a:close/>
                </a:path>
                <a:path w="419100" h="38100">
                  <a:moveTo>
                    <a:pt x="266700" y="0"/>
                  </a:moveTo>
                  <a:lnTo>
                    <a:pt x="228600" y="0"/>
                  </a:lnTo>
                  <a:lnTo>
                    <a:pt x="228600" y="38100"/>
                  </a:lnTo>
                  <a:lnTo>
                    <a:pt x="266700" y="38100"/>
                  </a:lnTo>
                  <a:lnTo>
                    <a:pt x="266700" y="0"/>
                  </a:lnTo>
                  <a:close/>
                </a:path>
                <a:path w="419100" h="38100">
                  <a:moveTo>
                    <a:pt x="342900" y="0"/>
                  </a:moveTo>
                  <a:lnTo>
                    <a:pt x="304800" y="0"/>
                  </a:lnTo>
                  <a:lnTo>
                    <a:pt x="304800" y="38100"/>
                  </a:lnTo>
                  <a:lnTo>
                    <a:pt x="342900" y="38100"/>
                  </a:lnTo>
                  <a:lnTo>
                    <a:pt x="342900" y="0"/>
                  </a:lnTo>
                  <a:close/>
                </a:path>
                <a:path w="419100" h="38100">
                  <a:moveTo>
                    <a:pt x="419100" y="0"/>
                  </a:moveTo>
                  <a:lnTo>
                    <a:pt x="381000" y="0"/>
                  </a:lnTo>
                  <a:lnTo>
                    <a:pt x="381000" y="38100"/>
                  </a:lnTo>
                  <a:lnTo>
                    <a:pt x="419100" y="38100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40B8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64518" y="6671416"/>
              <a:ext cx="85725" cy="8572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51844" y="6449795"/>
            <a:ext cx="2567940" cy="197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34900"/>
              </a:lnSpc>
              <a:spcBef>
                <a:spcPts val="100"/>
              </a:spcBef>
            </a:pPr>
            <a:r>
              <a:rPr sz="19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sets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specific </a:t>
            </a:r>
            <a:r>
              <a:rPr sz="1900" spc="-5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times 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19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each </a:t>
            </a:r>
            <a:r>
              <a:rPr sz="19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medication </a:t>
            </a:r>
            <a:r>
              <a:rPr sz="19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dose </a:t>
            </a:r>
            <a:r>
              <a:rPr sz="19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using </a:t>
            </a:r>
            <a:r>
              <a:rPr sz="19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9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mobile </a:t>
            </a:r>
            <a:r>
              <a:rPr sz="19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application.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044673" y="6059270"/>
            <a:ext cx="2969895" cy="197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 marR="5080" indent="-259079" algn="just">
              <a:lnSpc>
                <a:spcPct val="134900"/>
              </a:lnSpc>
              <a:spcBef>
                <a:spcPts val="100"/>
              </a:spcBef>
            </a:pPr>
            <a:r>
              <a:rPr sz="1900" b="1" spc="3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23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900" b="1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00" b="1" spc="18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9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1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900" b="1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00" b="1" spc="2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b="1" spc="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9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900" b="1" spc="2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00" b="1" spc="1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00" b="1" spc="18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90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900" b="1" spc="1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900" b="1" spc="3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900" b="1" spc="-140" dirty="0">
                <a:solidFill>
                  <a:srgbClr val="FFFFFF"/>
                </a:solidFill>
                <a:latin typeface="Trebuchet MS"/>
                <a:cs typeface="Trebuchet MS"/>
              </a:rPr>
              <a:t>:  </a:t>
            </a:r>
            <a:r>
              <a:rPr sz="1900" spc="-70" dirty="0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sz="1900" spc="8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900" spc="-10" dirty="0">
                <a:solidFill>
                  <a:srgbClr val="FFFFFF"/>
                </a:solidFill>
                <a:latin typeface="Trebuchet MS"/>
                <a:cs typeface="Trebuchet MS"/>
              </a:rPr>
              <a:t>pill </a:t>
            </a:r>
            <a:r>
              <a:rPr sz="1900" spc="7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900" spc="100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1900" spc="105" dirty="0">
                <a:solidFill>
                  <a:srgbClr val="FFFFFF"/>
                </a:solidFill>
                <a:latin typeface="Trebuchet MS"/>
                <a:cs typeface="Trebuchet MS"/>
              </a:rPr>
              <a:t>taken </a:t>
            </a:r>
            <a:r>
              <a:rPr sz="19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19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2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Trebuchet MS"/>
                <a:cs typeface="Trebuchet MS"/>
              </a:rPr>
              <a:t>fixed</a:t>
            </a:r>
            <a:r>
              <a:rPr sz="1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rebuchet MS"/>
                <a:cs typeface="Trebuchet MS"/>
              </a:rPr>
              <a:t>time,</a:t>
            </a:r>
            <a:r>
              <a:rPr sz="19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1900">
              <a:latin typeface="Trebuchet MS"/>
              <a:cs typeface="Trebuchet MS"/>
            </a:endParaRPr>
          </a:p>
          <a:p>
            <a:pPr marL="574675" marR="227965" indent="-80645" algn="just">
              <a:lnSpc>
                <a:spcPct val="134900"/>
              </a:lnSpc>
            </a:pPr>
            <a:r>
              <a:rPr sz="1900" spc="125" dirty="0">
                <a:solidFill>
                  <a:srgbClr val="FFFFFF"/>
                </a:solidFill>
                <a:latin typeface="Trebuchet MS"/>
                <a:cs typeface="Trebuchet MS"/>
              </a:rPr>
              <a:t>device</a:t>
            </a:r>
            <a:r>
              <a:rPr sz="19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22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9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Trebuchet MS"/>
                <a:cs typeface="Trebuchet MS"/>
              </a:rPr>
              <a:t>issue</a:t>
            </a:r>
            <a:r>
              <a:rPr sz="19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28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900" spc="-5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Trebuchet MS"/>
                <a:cs typeface="Trebuchet MS"/>
              </a:rPr>
              <a:t>reminder</a:t>
            </a:r>
            <a:r>
              <a:rPr sz="19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9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Trebuchet MS"/>
                <a:cs typeface="Trebuchet MS"/>
              </a:rPr>
              <a:t>alert.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59996" y="3566395"/>
            <a:ext cx="873760" cy="1654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650" spc="-1525" dirty="0">
                <a:solidFill>
                  <a:srgbClr val="40B8F5"/>
                </a:solidFill>
                <a:latin typeface="Arial Narrow"/>
                <a:cs typeface="Arial Narrow"/>
              </a:rPr>
              <a:t>0</a:t>
            </a:r>
            <a:r>
              <a:rPr sz="10650" spc="-1520" dirty="0">
                <a:solidFill>
                  <a:srgbClr val="40B8F5"/>
                </a:solidFill>
                <a:latin typeface="Arial Narrow"/>
                <a:cs typeface="Arial Narrow"/>
              </a:rPr>
              <a:t>5</a:t>
            </a:r>
            <a:endParaRPr sz="106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259286" y="1028686"/>
            <a:ext cx="0" cy="6097270"/>
          </a:xfrm>
          <a:custGeom>
            <a:avLst/>
            <a:gdLst/>
            <a:ahLst/>
            <a:cxnLst/>
            <a:rect l="l" t="t" r="r" b="b"/>
            <a:pathLst>
              <a:path h="6097270">
                <a:moveTo>
                  <a:pt x="0" y="6096769"/>
                </a:move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49349" y="4075186"/>
            <a:ext cx="9552940" cy="5400040"/>
            <a:chOff x="1649349" y="4075186"/>
            <a:chExt cx="9552940" cy="5400040"/>
          </a:xfrm>
        </p:grpSpPr>
        <p:sp>
          <p:nvSpPr>
            <p:cNvPr id="5" name="object 5"/>
            <p:cNvSpPr/>
            <p:nvPr/>
          </p:nvSpPr>
          <p:spPr>
            <a:xfrm>
              <a:off x="1687394" y="4094236"/>
              <a:ext cx="7620" cy="5361940"/>
            </a:xfrm>
            <a:custGeom>
              <a:avLst/>
              <a:gdLst/>
              <a:ahLst/>
              <a:cxnLst/>
              <a:rect l="l" t="t" r="r" b="b"/>
              <a:pathLst>
                <a:path w="7619" h="5361940">
                  <a:moveTo>
                    <a:pt x="0" y="5361488"/>
                  </a:moveTo>
                  <a:lnTo>
                    <a:pt x="7529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8399" y="9437808"/>
              <a:ext cx="9514840" cy="18415"/>
            </a:xfrm>
            <a:custGeom>
              <a:avLst/>
              <a:gdLst/>
              <a:ahLst/>
              <a:cxnLst/>
              <a:rect l="l" t="t" r="r" b="b"/>
              <a:pathLst>
                <a:path w="9514840" h="18415">
                  <a:moveTo>
                    <a:pt x="0" y="0"/>
                  </a:moveTo>
                  <a:lnTo>
                    <a:pt x="9514455" y="17971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61708" y="4492931"/>
            <a:ext cx="3726199" cy="37210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561"/>
            <a:ext cx="1668324" cy="3822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14087" y="0"/>
            <a:ext cx="9256775" cy="4495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9626" y="4313855"/>
            <a:ext cx="181681" cy="18168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9626" y="5053560"/>
            <a:ext cx="181681" cy="18168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9626" y="5793264"/>
            <a:ext cx="181681" cy="18168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9626" y="6532970"/>
            <a:ext cx="181681" cy="18168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9626" y="7272674"/>
            <a:ext cx="181681" cy="18168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9626" y="8012379"/>
            <a:ext cx="181681" cy="18168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9626" y="8752084"/>
            <a:ext cx="181681" cy="18168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555795" y="3939868"/>
            <a:ext cx="6309360" cy="520382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41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ESP32</a:t>
            </a:r>
            <a:r>
              <a:rPr sz="41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NODE</a:t>
            </a:r>
            <a:r>
              <a:rPr sz="41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MCU</a:t>
            </a:r>
            <a:r>
              <a:rPr sz="41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(8266)</a:t>
            </a:r>
            <a:endParaRPr sz="4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41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Servo</a:t>
            </a:r>
            <a:r>
              <a:rPr sz="41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Motor</a:t>
            </a:r>
            <a:endParaRPr sz="4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4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RTC</a:t>
            </a:r>
            <a:r>
              <a:rPr sz="41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Module</a:t>
            </a:r>
            <a:r>
              <a:rPr sz="41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(DS3231)</a:t>
            </a:r>
            <a:endParaRPr sz="4150">
              <a:latin typeface="Lucida Sans Unicode"/>
              <a:cs typeface="Lucida Sans Unicode"/>
            </a:endParaRPr>
          </a:p>
          <a:p>
            <a:pPr marL="12700" marR="1826895">
              <a:lnSpc>
                <a:spcPts val="5820"/>
              </a:lnSpc>
              <a:spcBef>
                <a:spcPts val="135"/>
              </a:spcBef>
            </a:pPr>
            <a:r>
              <a:rPr sz="4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LCD</a:t>
            </a:r>
            <a:r>
              <a:rPr sz="415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Display</a:t>
            </a:r>
            <a:r>
              <a:rPr sz="41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(I2C) </a:t>
            </a:r>
            <a:r>
              <a:rPr sz="4150" spc="-13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Buzzer </a:t>
            </a:r>
            <a:r>
              <a:rPr sz="41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5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Breadboard </a:t>
            </a:r>
            <a:r>
              <a:rPr sz="415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Connectors</a:t>
            </a:r>
            <a:endParaRPr sz="4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838" y="2788160"/>
              <a:ext cx="134047" cy="1340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838" y="4974167"/>
              <a:ext cx="134047" cy="1340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838" y="7160174"/>
              <a:ext cx="134047" cy="13404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92407" y="2513407"/>
            <a:ext cx="15621635" cy="6036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600"/>
              </a:lnSpc>
              <a:spcBef>
                <a:spcPts val="90"/>
              </a:spcBef>
            </a:pPr>
            <a:r>
              <a:rPr sz="3050" b="1" spc="140" dirty="0">
                <a:solidFill>
                  <a:srgbClr val="FFFFFF"/>
                </a:solidFill>
                <a:latin typeface="Trebuchet MS"/>
                <a:cs typeface="Trebuchet MS"/>
              </a:rPr>
              <a:t>CREATIVE</a:t>
            </a:r>
            <a:r>
              <a:rPr sz="3050" b="1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190" dirty="0">
                <a:solidFill>
                  <a:srgbClr val="FFFFFF"/>
                </a:solidFill>
                <a:latin typeface="Trebuchet MS"/>
                <a:cs typeface="Trebuchet MS"/>
              </a:rPr>
              <a:t>APPROACH:</a:t>
            </a:r>
            <a:r>
              <a:rPr sz="305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UNLIKE </a:t>
            </a:r>
            <a:r>
              <a:rPr sz="30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CONVENTIONAL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PILL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BOXES,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DESIGN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INTEGRATES </a:t>
            </a:r>
            <a:r>
              <a:rPr sz="3050" spc="-9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ESP8266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NODEMCU </a:t>
            </a:r>
            <a:r>
              <a:rPr sz="3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30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IOT </a:t>
            </a:r>
            <a:r>
              <a:rPr sz="3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CAPABILITIES, </a:t>
            </a:r>
            <a:r>
              <a:rPr sz="30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ENABLING </a:t>
            </a:r>
            <a:r>
              <a:rPr sz="3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REMOTE </a:t>
            </a:r>
            <a:r>
              <a:rPr sz="30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MONITORING </a:t>
            </a:r>
            <a:r>
              <a:rPr sz="3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3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TIMELY</a:t>
            </a:r>
            <a:r>
              <a:rPr sz="30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NOTIFICATIONS.</a:t>
            </a:r>
            <a:endParaRPr sz="30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800">
              <a:latin typeface="Lucida Sans Unicode"/>
              <a:cs typeface="Lucida Sans Unicode"/>
            </a:endParaRPr>
          </a:p>
          <a:p>
            <a:pPr marL="12700" marR="202565">
              <a:lnSpc>
                <a:spcPct val="117600"/>
              </a:lnSpc>
            </a:pPr>
            <a:r>
              <a:rPr sz="3050" b="1" spc="190" dirty="0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r>
              <a:rPr sz="3050" b="1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165" dirty="0">
                <a:solidFill>
                  <a:srgbClr val="FFFFFF"/>
                </a:solidFill>
                <a:latin typeface="Trebuchet MS"/>
                <a:cs typeface="Trebuchet MS"/>
              </a:rPr>
              <a:t>INNOVATION:</a:t>
            </a:r>
            <a:r>
              <a:rPr sz="305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SERVO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MOTORS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PRECISION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DISPENSING,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sz="3050" spc="-9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I2C </a:t>
            </a:r>
            <a:r>
              <a:rPr sz="30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LED </a:t>
            </a:r>
            <a:r>
              <a:rPr sz="3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DISPLAY </a:t>
            </a:r>
            <a:r>
              <a:rPr sz="3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3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USER-FRIENDLY </a:t>
            </a:r>
            <a:r>
              <a:rPr sz="30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INTERACTION, </a:t>
            </a:r>
            <a:r>
              <a:rPr sz="3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3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3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BUZZER </a:t>
            </a:r>
            <a:r>
              <a:rPr sz="30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ALERT </a:t>
            </a:r>
            <a:r>
              <a:rPr sz="3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sz="3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ENSURES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ACCESSIBILITY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AGE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GROUPS,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ESPECIALLY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ELDERLY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PATIENTS</a:t>
            </a:r>
            <a:endParaRPr sz="30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800">
              <a:latin typeface="Lucida Sans Unicode"/>
              <a:cs typeface="Lucida Sans Unicode"/>
            </a:endParaRPr>
          </a:p>
          <a:p>
            <a:pPr marL="12700" marR="404495">
              <a:lnSpc>
                <a:spcPct val="117600"/>
              </a:lnSpc>
            </a:pPr>
            <a:r>
              <a:rPr sz="3050" b="1" spc="190" dirty="0">
                <a:solidFill>
                  <a:srgbClr val="FFFFFF"/>
                </a:solidFill>
                <a:latin typeface="Trebuchet MS"/>
                <a:cs typeface="Trebuchet MS"/>
              </a:rPr>
              <a:t>IMPROVEMENT</a:t>
            </a:r>
            <a:r>
              <a:rPr sz="3050" b="1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170" dirty="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sz="3050" b="1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155" dirty="0">
                <a:solidFill>
                  <a:srgbClr val="FFFFFF"/>
                </a:solidFill>
                <a:latin typeface="Trebuchet MS"/>
                <a:cs typeface="Trebuchet MS"/>
              </a:rPr>
              <a:t>EXISTING</a:t>
            </a:r>
            <a:r>
              <a:rPr sz="3050" b="1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125" dirty="0">
                <a:solidFill>
                  <a:srgbClr val="FFFFFF"/>
                </a:solidFill>
                <a:latin typeface="Trebuchet MS"/>
                <a:cs typeface="Trebuchet MS"/>
              </a:rPr>
              <a:t>MODELS:</a:t>
            </a:r>
            <a:r>
              <a:rPr sz="305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TRADITIONAL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DISPENSERS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ONLY</a:t>
            </a:r>
            <a:r>
              <a:rPr sz="30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RELY </a:t>
            </a:r>
            <a:r>
              <a:rPr sz="3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sz="3050" spc="-9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MANUAL REMINDERS, </a:t>
            </a:r>
            <a:r>
              <a:rPr sz="3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WHILE </a:t>
            </a:r>
            <a:r>
              <a:rPr sz="3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OUR </a:t>
            </a:r>
            <a:r>
              <a:rPr sz="3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MODEL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PROVIDES </a:t>
            </a:r>
            <a:r>
              <a:rPr sz="3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AUTOMATED </a:t>
            </a:r>
            <a:r>
              <a:rPr sz="30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SCHEDULING, </a:t>
            </a:r>
            <a:r>
              <a:rPr sz="30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05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05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05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050" spc="-36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0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0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05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0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RR</a:t>
            </a:r>
            <a:r>
              <a:rPr sz="3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05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sz="3050" spc="-32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05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7799" y="163758"/>
            <a:ext cx="18108930" cy="10123170"/>
            <a:chOff x="177799" y="163758"/>
            <a:chExt cx="18108930" cy="101231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4086" y="7619615"/>
              <a:ext cx="2152649" cy="26669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799" y="163758"/>
              <a:ext cx="2543174" cy="226694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5087" y="0"/>
            <a:ext cx="8485631" cy="39745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863</Words>
  <Application>Microsoft Office PowerPoint</Application>
  <PresentationFormat>Custom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Black</vt:lpstr>
      <vt:lpstr>Arial Narrow</vt:lpstr>
      <vt:lpstr>Calibri</vt:lpstr>
      <vt:lpstr>Lucida Sans Unicode</vt:lpstr>
      <vt:lpstr>Trebuchet MS</vt:lpstr>
      <vt:lpstr>Office Theme</vt:lpstr>
      <vt:lpstr>PowerPoint Presentation</vt:lpstr>
      <vt:lpstr>2 ND    Y E A R     3 R D    S E M</vt:lpstr>
      <vt:lpstr>PowerPoint Presentation</vt:lpstr>
      <vt:lpstr>Many people forget to take their medicine on  time. Missed or incorrect doses can lead to serious  health problems.</vt:lpstr>
      <vt:lpstr>AIM: To ensure timely, accurate, and automated medication management for improved  patient compliance and safety.</vt:lpstr>
      <vt:lpstr>PowerPoint Presentation</vt:lpstr>
      <vt:lpstr>PowerPoint Presentation</vt:lpstr>
      <vt:lpstr>PowerPoint Presentation</vt:lpstr>
      <vt:lpstr>PowerPoint Presentation</vt:lpstr>
      <vt:lpstr>FUTURE ENHANCEMENTS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 NOVA</dc:title>
  <dc:creator>Samadrita Datta</dc:creator>
  <cp:keywords>DAGthqC_ZcQ,BAGPzF_AxNY,0</cp:keywords>
  <cp:lastModifiedBy>Puskar Puskar</cp:lastModifiedBy>
  <cp:revision>2</cp:revision>
  <dcterms:created xsi:type="dcterms:W3CDTF">2025-09-15T02:16:54Z</dcterms:created>
  <dcterms:modified xsi:type="dcterms:W3CDTF">2025-09-15T02:39:35Z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2025-09-14T00:00:00Z</vt:filetime>
  </property>
  <property fmtid="{D5CDD505-2E9C-101B-9397-08002B2CF9AE}" pid="3" name="Creator">
    <vt:lpwstr>Canva</vt:lpwstr>
  </property>
  <property fmtid="{D5CDD505-2E9C-101B-9397-08002B2CF9AE}" pid="4" name="LastSaved">
    <vt:filetime>2025-09-15T00:00:00Z</vt:filetime>
  </property>
</Properties>
</file>